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1691"/>
  </p:normalViewPr>
  <p:slideViewPr>
    <p:cSldViewPr snapToGrid="0" snapToObjects="1">
      <p:cViewPr varScale="1">
        <p:scale>
          <a:sx n="109" d="100"/>
          <a:sy n="109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05/10/2024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9.8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Paediatric hand fractures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33430"/>
            <a:ext cx="10757429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dirty="0">
                <a:solidFill>
                  <a:srgbClr val="000000"/>
                </a:solidFill>
              </a:rPr>
              <a:t>Discuss key structural and physiological differences between paediatric and adult bone, and relevance to fracture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List the 3 key factors that influence bone remodelling potential</a:t>
            </a:r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the Salter-Harris classification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Appreciate that the majority of children's hand fractures can be managed non-surgically</a:t>
            </a:r>
            <a:endParaRPr lang="en-GB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a Seymour fracture and its management</a:t>
            </a:r>
            <a:endParaRPr lang="en-GB" sz="2000" dirty="0">
              <a:solidFill>
                <a:srgbClr val="000000"/>
              </a:solidFill>
            </a:endParaRPr>
          </a:p>
          <a:p>
            <a:pPr marL="457200" indent="-457200" eaLnBrk="1" hangingPunct="1">
              <a:buFontTx/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Remember that you must always consider the possibility of non-accidental injury </a:t>
            </a: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66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Parker, Simon</cp:lastModifiedBy>
  <cp:revision>15</cp:revision>
  <dcterms:modified xsi:type="dcterms:W3CDTF">2024-10-05T07:13:26Z</dcterms:modified>
  <cp:category/>
</cp:coreProperties>
</file>