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1691"/>
  </p:normalViewPr>
  <p:slideViewPr>
    <p:cSldViewPr snapToGrid="0" snapToObjects="1">
      <p:cViewPr varScale="1">
        <p:scale>
          <a:sx n="109" d="100"/>
          <a:sy n="109" d="100"/>
        </p:scale>
        <p:origin x="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13/01/2025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13/01/2025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13/01/2025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13/01/2025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13/01/2025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13/01/2025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9.7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Vascular anomalies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33430"/>
            <a:ext cx="10757429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Understand the difference between a "haemangioma" and a " vascular malformation" in structure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Describe the typical natural history of a haemangioma</a:t>
            </a:r>
            <a:endParaRPr lang="en-GB" sz="2000" dirty="0">
              <a:solidFill>
                <a:srgbClr val="444444"/>
              </a:solidFill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Recall the typical protein uniquely expressed by haemangiomas which can help in diagnosis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Consider potential indications and options for treatment of haemangiomas</a:t>
            </a:r>
            <a:endParaRPr lang="en-GB" sz="2000" dirty="0">
              <a:solidFill>
                <a:srgbClr val="444444"/>
              </a:solidFill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Describe the typical natural history of a vascular malformation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Recall the two main subtypes of vascular malformation and key differences</a:t>
            </a:r>
            <a:endParaRPr lang="en-GB" sz="2000" dirty="0">
              <a:solidFill>
                <a:srgbClr val="444444"/>
              </a:solidFill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Describe general conservative and surgical treatment options for vascular malformations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81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Parker, Simon</cp:lastModifiedBy>
  <cp:revision>15</cp:revision>
  <dcterms:modified xsi:type="dcterms:W3CDTF">2025-01-13T07:45:21Z</dcterms:modified>
  <cp:category/>
</cp:coreProperties>
</file>