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6"/>
  </p:notesMasterIdLst>
  <p:sldIdLst>
    <p:sldId id="260" r:id="rId2"/>
    <p:sldId id="262" r:id="rId3"/>
    <p:sldId id="264" r:id="rId4"/>
    <p:sldId id="258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8760A-4B81-AC40-B27B-45E0CCBC9048}" v="37" dt="2025-01-13T08:18:34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06"/>
  </p:normalViewPr>
  <p:slideViewPr>
    <p:cSldViewPr snapToGrid="0" snapToObjects="1">
      <p:cViewPr>
        <p:scale>
          <a:sx n="117" d="100"/>
          <a:sy n="117" d="100"/>
        </p:scale>
        <p:origin x="38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9.7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Vascular anomalies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1649749"/>
            <a:ext cx="5367339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sz="2000" b="1" dirty="0">
                <a:solidFill>
                  <a:srgbClr val="000000"/>
                </a:solidFill>
              </a:rPr>
              <a:t>A mother brings her 6 month old child to your clinic, with concerns over a soft red lesion which she thought was just a small bump at birth but which has been enlarging in size ever since. The child is otherwise well and happy.</a:t>
            </a:r>
          </a:p>
          <a:p>
            <a:pPr marL="0" indent="0" eaLnBrk="1" hangingPunct="1"/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Describe the appearances of the lesion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is the most likely diagnosis?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How would you manage this patient, and how would you council the mother?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C6EA0-4EFD-6C50-3A30-627E172DA69F}"/>
              </a:ext>
            </a:extLst>
          </p:cNvPr>
          <p:cNvSpPr/>
          <p:nvPr/>
        </p:nvSpPr>
        <p:spPr>
          <a:xfrm>
            <a:off x="6666090" y="3150695"/>
            <a:ext cx="536222" cy="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52434-F6D1-75C5-D20A-01DCE8D920B9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3496B-DCC0-A374-B0D2-308FD9A740E1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28840-1CF0-E906-9EDB-1F2E6B128604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nfantile Hemangioma - Skin of Color Society">
            <a:extLst>
              <a:ext uri="{FF2B5EF4-FFF2-40B4-BE49-F238E27FC236}">
                <a16:creationId xmlns:a16="http://schemas.microsoft.com/office/drawing/2014/main" id="{1328EEE6-E7D7-306E-73F3-73A0399C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55" y="2015127"/>
            <a:ext cx="4436108" cy="29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D1F60-4492-2186-11D0-175E4DD3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014DF116-A6F3-77FF-C4E4-B70481E0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872068-160D-9DDE-2A6B-3F34A5F33F2B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1864A6-D096-1E5F-80C8-16CF06D2D74D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06BCC1B2-8E97-2C7F-F126-CF6A44007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1383FE6E-D9F9-033F-C7ED-DF80CFFD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94" y="1410488"/>
            <a:ext cx="628941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sz="2000" b="1" dirty="0">
                <a:solidFill>
                  <a:srgbClr val="000000"/>
                </a:solidFill>
              </a:rPr>
              <a:t>61-year-old right-handed man presented with a 2.5-cm subcutaneous mass to the dorsal radial aspect of the right long finger at the proximal interphalangeal joint. The mass had been present for 7 years without appreciable change in size, but was associated with some pain and reduced joint movement. A small phlebolith is visible on </a:t>
            </a:r>
            <a:r>
              <a:rPr lang="en-GB" sz="2000" b="1" dirty="0" err="1">
                <a:solidFill>
                  <a:srgbClr val="000000"/>
                </a:solidFill>
              </a:rPr>
              <a:t>xray</a:t>
            </a:r>
            <a:r>
              <a:rPr lang="en-GB" sz="2000" b="1" dirty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/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is your differential?</a:t>
            </a: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How would you investigate the patient?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marL="0" indent="0" algn="just" rtl="0" fontAlgn="base"/>
            <a:r>
              <a:rPr lang="en-GB" b="1" dirty="0">
                <a:solidFill>
                  <a:srgbClr val="000000"/>
                </a:solidFill>
              </a:rPr>
              <a:t>You opt for surgical excision and histology suggests an AVM.</a:t>
            </a:r>
          </a:p>
          <a:p>
            <a:pPr marL="0" indent="0" algn="just" rtl="0" fontAlgn="base"/>
            <a:endParaRPr lang="en-GB" b="1" dirty="0">
              <a:solidFill>
                <a:srgbClr val="000000"/>
              </a:solidFill>
            </a:endParaRPr>
          </a:p>
          <a:p>
            <a:pPr marL="0" indent="0" algn="just" rtl="0" fontAlgn="base"/>
            <a:r>
              <a:rPr lang="en-GB" b="1" dirty="0">
                <a:solidFill>
                  <a:srgbClr val="000000"/>
                </a:solidFill>
              </a:rPr>
              <a:t>3. What histological features may be present?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795F5819-EA96-563B-6954-E3484FD1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0CB42-6E22-BE14-8F29-825C684F8541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674EF-DED4-C8A5-545F-B830D192B7BB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C0F3E-CB7B-2B7B-00F8-B905BB5CDADD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D912792-D50F-478D-A3FC-DF2793CC6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r="45372" b="10228"/>
          <a:stretch/>
        </p:blipFill>
        <p:spPr bwMode="auto">
          <a:xfrm>
            <a:off x="7948246" y="1408674"/>
            <a:ext cx="3397616" cy="21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DB073CA-768B-E433-77EB-B33E5637F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83" r="2795" b="18234"/>
          <a:stretch/>
        </p:blipFill>
        <p:spPr bwMode="auto">
          <a:xfrm rot="5400000">
            <a:off x="8411552" y="3482446"/>
            <a:ext cx="2471002" cy="28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6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202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Parker, Simon</cp:lastModifiedBy>
  <cp:revision>15</cp:revision>
  <dcterms:modified xsi:type="dcterms:W3CDTF">2025-01-13T08:19:33Z</dcterms:modified>
  <cp:category/>
</cp:coreProperties>
</file>