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9.6 Congenital contractures including arthrogryposis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</a:p>
          <a:p>
            <a:pPr eaLnBrk="1" hangingPunct="1"/>
            <a:endParaRPr lang="en-GB" sz="2000" b="1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 eaLnBrk="1" hangingPunct="1">
              <a:buAutoNum type="arabicPeriod"/>
            </a:pPr>
            <a:r>
              <a:rPr lang="en-US" sz="2000" dirty="0" smtClean="0">
                <a:latin typeface="Calibri"/>
                <a:cs typeface="Calibri"/>
              </a:rPr>
              <a:t>Describe the types of contractures including arthrogryposis multiplex </a:t>
            </a:r>
            <a:r>
              <a:rPr lang="en-US" sz="2000" dirty="0" err="1" smtClean="0">
                <a:latin typeface="Calibri"/>
                <a:cs typeface="Calibri"/>
              </a:rPr>
              <a:t>congenita</a:t>
            </a:r>
            <a:r>
              <a:rPr lang="en-US" sz="2000" dirty="0" smtClean="0">
                <a:latin typeface="Calibri"/>
                <a:cs typeface="Calibri"/>
              </a:rPr>
              <a:t> from isolated contractures and identify the common subtypes (</a:t>
            </a:r>
            <a:r>
              <a:rPr lang="en-US" sz="2000" dirty="0" err="1" smtClean="0">
                <a:latin typeface="Calibri"/>
                <a:cs typeface="Calibri"/>
              </a:rPr>
              <a:t>amyoplasia</a:t>
            </a:r>
            <a:r>
              <a:rPr lang="en-US" sz="2000" dirty="0" smtClean="0">
                <a:latin typeface="Calibri"/>
                <a:cs typeface="Calibri"/>
              </a:rPr>
              <a:t> and distal arthrogryposis) </a:t>
            </a:r>
          </a:p>
          <a:p>
            <a:pPr marL="457200" indent="-457200" eaLnBrk="1" hangingPunct="1">
              <a:buAutoNum type="arabicPeriod"/>
            </a:pPr>
            <a:r>
              <a:rPr lang="en-US" sz="2000" dirty="0" smtClean="0">
                <a:latin typeface="Calibri"/>
                <a:cs typeface="Calibri"/>
              </a:rPr>
              <a:t>Demonstrate understanding of prenatal and genetic causes of contractures</a:t>
            </a:r>
          </a:p>
          <a:p>
            <a:pPr marL="457200" indent="-457200" eaLnBrk="1" hangingPunct="1">
              <a:buAutoNum type="arabicPeriod"/>
            </a:pPr>
            <a:r>
              <a:rPr lang="en-US" sz="2000" dirty="0" smtClean="0">
                <a:latin typeface="Calibri"/>
                <a:cs typeface="Calibri"/>
              </a:rPr>
              <a:t>Evaluate joints, muscles and extra-articular features to guide workup</a:t>
            </a:r>
          </a:p>
          <a:p>
            <a:pPr marL="457200" indent="-457200" eaLnBrk="1" hangingPunct="1">
              <a:buAutoNum type="arabicPeriod"/>
            </a:pPr>
            <a:r>
              <a:rPr lang="en-US" sz="2000" dirty="0" smtClean="0">
                <a:latin typeface="Calibri"/>
                <a:cs typeface="Calibri"/>
              </a:rPr>
              <a:t>Demonstrate understanding of interventions available based on functional goals</a:t>
            </a:r>
          </a:p>
          <a:p>
            <a:pPr marL="457200" indent="-457200" eaLnBrk="1" hangingPunct="1">
              <a:buAutoNum type="arabicPeriod"/>
            </a:pPr>
            <a:r>
              <a:rPr lang="en-US" sz="2000" dirty="0" smtClean="0">
                <a:latin typeface="Calibri"/>
                <a:cs typeface="Calibri"/>
              </a:rPr>
              <a:t>Demonstrate awareness of complications such as recurrence, stiffness and psychosocial needs and the role of the multi-</a:t>
            </a:r>
            <a:r>
              <a:rPr lang="en-US" sz="2000" dirty="0" err="1" smtClean="0">
                <a:latin typeface="Calibri"/>
                <a:cs typeface="Calibri"/>
              </a:rPr>
              <a:t>disciplnary</a:t>
            </a:r>
            <a:r>
              <a:rPr lang="en-US" sz="2000" smtClean="0">
                <a:latin typeface="Calibri"/>
                <a:cs typeface="Calibri"/>
              </a:rPr>
              <a:t> team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77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33</cp:revision>
  <dcterms:modified xsi:type="dcterms:W3CDTF">2025-06-14T20:58:11Z</dcterms:modified>
  <cp:category/>
</cp:coreProperties>
</file>