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9.5 Radial aplasia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Discuss </a:t>
            </a: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the embryology and classification of radial aplasia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Understand the clinical and radiographic features of radial aplasia and its associated syndromes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Evaluate the roles of the multidisciplinary team in the management (genetics, cardiology, occupational therapy)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Compare surgical (centralisation, </a:t>
            </a:r>
            <a:r>
              <a:rPr lang="en-GB" sz="2000" b="1" dirty="0" err="1" smtClean="0">
                <a:solidFill>
                  <a:srgbClr val="575958"/>
                </a:solidFill>
                <a:latin typeface="Calibri"/>
                <a:cs typeface="Calibri"/>
              </a:rPr>
              <a:t>radialisation</a:t>
            </a: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, ulnar lengthening) and non-surgical interventions (early splinting / strapping) and their timing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Discuss complications and long-term outcomes </a:t>
            </a:r>
            <a:r>
              <a:rPr lang="en-GB" sz="2000" b="1" smtClean="0">
                <a:solidFill>
                  <a:srgbClr val="575958"/>
                </a:solidFill>
                <a:latin typeface="Calibri"/>
                <a:cs typeface="Calibri"/>
              </a:rPr>
              <a:t>for radial aplasia</a:t>
            </a:r>
          </a:p>
          <a:p>
            <a:pPr marL="457200" indent="-457200" eaLnBrk="1" hangingPunct="1">
              <a:buAutoNum type="arabicPeriod"/>
            </a:pP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74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31</cp:revision>
  <dcterms:modified xsi:type="dcterms:W3CDTF">2025-06-14T17:25:12Z</dcterms:modified>
  <cp:category/>
</cp:coreProperties>
</file>