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691"/>
  </p:normalViewPr>
  <p:slideViewPr>
    <p:cSldViewPr snapToGrid="0" snapToObjects="1">
      <p:cViewPr varScale="1">
        <p:scale>
          <a:sx n="109" d="100"/>
          <a:sy n="109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9.10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Paediatric casting techniques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Practice commonly used casting techniques in paediatric upper limb fractures, including:</a:t>
            </a:r>
          </a:p>
          <a:p>
            <a:pPr marL="1200150" lvl="1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Above-elbow</a:t>
            </a:r>
          </a:p>
          <a:p>
            <a:pPr marL="1200150" lvl="1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Below-elbow</a:t>
            </a:r>
          </a:p>
          <a:p>
            <a:pPr marL="1200150" lvl="1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Ulnar gutter</a:t>
            </a:r>
          </a:p>
          <a:p>
            <a:pPr marL="1200150" lvl="1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Thumb spica</a:t>
            </a:r>
          </a:p>
          <a:p>
            <a:pPr marL="1200150" lvl="1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POSI slab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Parker, Simon</cp:lastModifiedBy>
  <cp:revision>15</cp:revision>
  <dcterms:modified xsi:type="dcterms:W3CDTF">2025-01-15T09:01:56Z</dcterms:modified>
  <cp:category/>
</cp:coreProperties>
</file>