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6" y="2811461"/>
            <a:ext cx="7676200" cy="601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Syndactyly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952406"/>
            <a:ext cx="7676200" cy="3248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To describe the epidemiology and pathogenesis</a:t>
            </a: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To understand the classification</a:t>
            </a: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To recognise the surgical approaches</a:t>
            </a: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6"/>
            <a:ext cx="3748596" cy="2491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