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826683" y="769937"/>
            <a:ext cx="97536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805083" y="2438400"/>
            <a:ext cx="47752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81" y="6414762"/>
            <a:ext cx="258620" cy="248302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humb Arthritis inc. CMCJ"/>
          <p:cNvSpPr txBox="1"/>
          <p:nvPr/>
        </p:nvSpPr>
        <p:spPr>
          <a:xfrm>
            <a:off x="1107756" y="2811461"/>
            <a:ext cx="7676199" cy="1223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Consultation with the paediatric patient and their family</a:t>
            </a:r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Objectives…"/>
          <p:cNvSpPr txBox="1"/>
          <p:nvPr/>
        </p:nvSpPr>
        <p:spPr>
          <a:xfrm>
            <a:off x="1107756" y="3952406"/>
            <a:ext cx="7676199" cy="2956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Objectives</a:t>
            </a:r>
          </a:p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240631" indent="-240631">
              <a:buSzPct val="100000"/>
              <a:buAutoNum type="arabicPeriod" startAt="1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To enhance one’s ability to interact with the paediatric patient and their family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pic>
        <p:nvPicPr>
          <p:cNvPr id="23" name="image.jpeg" descr="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37279" y="224076"/>
            <a:ext cx="3748596" cy="249189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