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1"/>
            <a:ext cx="7676199" cy="601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Embryology of the Hand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6"/>
            <a:ext cx="7676199" cy="2956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understand the key embryological pathways in the development of the hand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6"/>
            <a:ext cx="3748596" cy="2491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