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5"/>
            <a:ext cx="10405111" cy="3090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Syndactyly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6" y="235763"/>
            <a:ext cx="3714025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0" y="1859707"/>
            <a:ext cx="6142666" cy="155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Describe the pathogenesis of this condition?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epidemiology? What syndromes is it associated with?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 what age would you surgically intervene?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Describe your classification of Syndactyly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04" name="Screenshot 2025-06-19 at 16.02.08.png" descr="Screenshot 2025-06-19 at 16.02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7396" y="1868010"/>
            <a:ext cx="5112435" cy="31713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"/>
          <p:cNvSpPr txBox="1"/>
          <p:nvPr/>
        </p:nvSpPr>
        <p:spPr>
          <a:xfrm>
            <a:off x="5834307" y="3245593"/>
            <a:ext cx="523386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106" name="Manske, M.C., Goldfarb, C.A. (2014). Syndactyly. In: Abzug, J., Kozin, S., Zlotolow, D. (eds) The Pediatric Upper Extremity. Springer, New York, NY. https://doi.org/10.1007/978-1-4614-8758-6_13-1"/>
          <p:cNvSpPr txBox="1"/>
          <p:nvPr/>
        </p:nvSpPr>
        <p:spPr>
          <a:xfrm>
            <a:off x="6707397" y="5187481"/>
            <a:ext cx="5112435" cy="34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8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Manske, M.C., Goldfarb, C.A. (2014). Syndactyly. In: Abzug, J., Kozin, S., Zlotolow, D. (eds) The Pediatric Upper Extremity. Springer, New York, NY. https://doi.org/10.1007/978-1-4614-8758-6_13-1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3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0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0"/>
          <p:cNvSpPr txBox="1"/>
          <p:nvPr/>
        </p:nvSpPr>
        <p:spPr>
          <a:xfrm>
            <a:off x="138290" y="1859707"/>
            <a:ext cx="6142666" cy="94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Discuss the surgical approach to syndactyly release and the complications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Utilise the workshop to draw out your incisions</a:t>
            </a:r>
          </a:p>
        </p:txBody>
      </p:sp>
      <p:sp>
        <p:nvSpPr>
          <p:cNvPr id="113" name="TextBox 11"/>
          <p:cNvSpPr txBox="1"/>
          <p:nvPr/>
        </p:nvSpPr>
        <p:spPr>
          <a:xfrm>
            <a:off x="9616757" y="6110287"/>
            <a:ext cx="168338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4"/>
          <p:cNvSpPr txBox="1"/>
          <p:nvPr/>
        </p:nvSpPr>
        <p:spPr>
          <a:xfrm>
            <a:off x="1107756" y="3165475"/>
            <a:ext cx="7676200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get in touch via the channels below:</a:t>
            </a: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