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>
        <p:scale>
          <a:sx n="60" d="100"/>
          <a:sy n="60" d="100"/>
        </p:scale>
        <p:origin x="144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8.5 Medial and ulnar nerve palsy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907343"/>
            <a:ext cx="100679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Objectives:</a:t>
            </a:r>
          </a:p>
          <a:p>
            <a:pPr eaLnBrk="1" hangingPunct="1"/>
            <a:endParaRPr lang="en-GB" sz="2000" b="1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Describe the anatomical course of median and ulnar nerves, their functions and common sites of injury / compression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Perform a detailed clinical examination to identify signs of median and ulnar nerve palsy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Formulate surgical and non-surgical treatment strategies for management of median and ulnar nerve palsies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Apply principles of post-operative care and rehabilitation to </a:t>
            </a: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optimise functional outcomes in patients</a:t>
            </a:r>
          </a:p>
          <a:p>
            <a:pPr marL="457200" indent="-457200" eaLnBrk="1" hangingPunct="1">
              <a:buAutoNum type="arabicPeriod"/>
            </a:pPr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69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29</cp:revision>
  <dcterms:modified xsi:type="dcterms:W3CDTF">2025-06-14T15:05:07Z</dcterms:modified>
  <cp:category/>
</cp:coreProperties>
</file>