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2"/>
    <p:restoredTop sz="95680"/>
  </p:normalViewPr>
  <p:slideViewPr>
    <p:cSldViewPr snapToGrid="0" snapToObjects="1">
      <p:cViewPr>
        <p:scale>
          <a:sx n="105" d="100"/>
          <a:sy n="105" d="100"/>
        </p:scale>
        <p:origin x="-872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6/14/25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80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6/14/25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164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6/14/25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818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6/14/25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254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6/14/25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643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6/14/25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885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6/14/25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063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6/14/25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569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6/14/25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507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6/14/25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47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6/14/25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18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69298-6EDC-1A48-9730-9D3DD1D093BE}" type="datetimeFigureOut">
              <a:rPr lang="en-US" smtClean="0"/>
              <a:t>6/14/25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224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>
            <a:extLst>
              <a:ext uri="{FF2B5EF4-FFF2-40B4-BE49-F238E27FC236}">
                <a16:creationId xmlns:a16="http://schemas.microsoft.com/office/drawing/2014/main" xmlns="" id="{DEDEA00F-1FCC-3B12-1DD8-8D0EC321C5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10">
            <a:extLst>
              <a:ext uri="{FF2B5EF4-FFF2-40B4-BE49-F238E27FC236}">
                <a16:creationId xmlns:a16="http://schemas.microsoft.com/office/drawing/2014/main" xmlns="" id="{581FCF1F-CE34-6A28-706E-21921DB0D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000" y="1554708"/>
            <a:ext cx="103909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algn="ctr" eaLnBrk="1" hangingPunct="1"/>
            <a:r>
              <a:rPr lang="en-GB" altLang="en-US" sz="2000" dirty="0">
                <a:solidFill>
                  <a:srgbClr val="575958"/>
                </a:solidFill>
              </a:rPr>
              <a:t>Teaching feedback link </a:t>
            </a:r>
            <a:r>
              <a:rPr lang="en-GB" altLang="en-US" sz="2000" dirty="0" smtClean="0">
                <a:solidFill>
                  <a:srgbClr val="575958"/>
                </a:solidFill>
              </a:rPr>
              <a:t>M8.4</a:t>
            </a:r>
            <a:endParaRPr lang="en-GB" altLang="en-US" sz="2400" dirty="0">
              <a:solidFill>
                <a:srgbClr val="575958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00000000-0008-0000-0000-000005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400" y="2419350"/>
            <a:ext cx="1981200" cy="20193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884342"/>
              </p:ext>
            </p:extLst>
          </p:nvPr>
        </p:nvGraphicFramePr>
        <p:xfrm>
          <a:off x="5105400" y="4803169"/>
          <a:ext cx="3390900" cy="2000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90900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https://</a:t>
                      </a:r>
                      <a:r>
                        <a:rPr lang="en-US" sz="1100" u="none" strike="noStrike" dirty="0" err="1">
                          <a:effectLst/>
                        </a:rPr>
                        <a:t>s.surveyplanet.com</a:t>
                      </a:r>
                      <a:r>
                        <a:rPr lang="en-US" sz="1100" u="none" strike="noStrike" dirty="0">
                          <a:effectLst/>
                        </a:rPr>
                        <a:t>/jk2jb43t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922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7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 Light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12</cp:revision>
  <dcterms:created xsi:type="dcterms:W3CDTF">2023-01-21T08:16:07Z</dcterms:created>
  <dcterms:modified xsi:type="dcterms:W3CDTF">2025-06-14T15:00:21Z</dcterms:modified>
</cp:coreProperties>
</file>