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8.13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Tendon transfer for nerve compression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375793"/>
            <a:ext cx="10215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key principles of tendon transfer.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important features of examination in patients with nerve compression when considering tendon transfer.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tendon transfer options for specific nerve palsies.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complications that may arise from tendon transfer surgery and the factors affecting prognosis.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575958"/>
                </a:solidFill>
              </a:rPr>
              <a:t>March 2024</a:t>
            </a:r>
            <a:endParaRPr lang="en-GB" altLang="en-US" sz="16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60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21</cp:revision>
  <dcterms:created xsi:type="dcterms:W3CDTF">2022-12-20T10:35:56Z</dcterms:created>
  <dcterms:modified xsi:type="dcterms:W3CDTF">2024-05-28T17:00:28Z</dcterms:modified>
</cp:coreProperties>
</file>