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/>
    <p:restoredTop sz="95680"/>
  </p:normalViewPr>
  <p:slideViewPr>
    <p:cSldViewPr snapToGrid="0" snapToObjects="1">
      <p:cViewPr>
        <p:scale>
          <a:sx n="105" d="100"/>
          <a:sy n="105" d="100"/>
        </p:scale>
        <p:origin x="-189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6/8/24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:a16="http://schemas.microsoft.com/office/drawing/2014/main" xmlns="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:a16="http://schemas.microsoft.com/office/drawing/2014/main" xmlns="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M8.11</a:t>
            </a:r>
            <a:endParaRPr lang="en-GB" altLang="en-US" sz="2400" dirty="0">
              <a:solidFill>
                <a:srgbClr val="57595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144" y="2254250"/>
            <a:ext cx="2914634" cy="289664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280678"/>
              </p:ext>
            </p:extLst>
          </p:nvPr>
        </p:nvGraphicFramePr>
        <p:xfrm>
          <a:off x="4077011" y="5250299"/>
          <a:ext cx="3390900" cy="20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/qweqd7o0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13</cp:revision>
  <dcterms:created xsi:type="dcterms:W3CDTF">2023-01-21T08:16:07Z</dcterms:created>
  <dcterms:modified xsi:type="dcterms:W3CDTF">2024-06-08T21:24:09Z</dcterms:modified>
</cp:coreProperties>
</file>