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6" autoAdjust="0"/>
    <p:restoredTop sz="94660"/>
  </p:normalViewPr>
  <p:slideViewPr>
    <p:cSldViewPr snapToGrid="0">
      <p:cViewPr varScale="1">
        <p:scale>
          <a:sx n="94" d="100"/>
          <a:sy n="94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8.11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Carpal tunnel syndrome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406571"/>
            <a:ext cx="102155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Describe the anatomy of the carpal tunnel.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Discuss the aetiology and risk factors associated with carpal tunnel syndrome.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Outline the important features of the history and examination when reviewing a patient with suspected carpal tunnel syndrome.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Describe the investigations which may be performed in the assessment of carpal </a:t>
            </a:r>
            <a:r>
              <a:rPr lang="en-GB"/>
              <a:t>tunnel syndrome.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Discuss the treatment options for carpal tunnel syndrome.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March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71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23</cp:revision>
  <dcterms:created xsi:type="dcterms:W3CDTF">2022-12-20T10:35:56Z</dcterms:created>
  <dcterms:modified xsi:type="dcterms:W3CDTF">2024-05-28T16:22:31Z</dcterms:modified>
</cp:coreProperties>
</file>