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7.9</a:t>
            </a:r>
          </a:p>
          <a:p>
            <a:pPr algn="r"/>
            <a:r>
              <a:rPr lang="en-GB" altLang="en-US" sz="3200" b="1" dirty="0" err="1">
                <a:solidFill>
                  <a:srgbClr val="6D102F"/>
                </a:solidFill>
              </a:rPr>
              <a:t>Dupuytren’s</a:t>
            </a:r>
            <a:r>
              <a:rPr lang="en-GB" altLang="en-US" sz="3200" b="1" dirty="0">
                <a:solidFill>
                  <a:srgbClr val="6D102F"/>
                </a:solidFill>
              </a:rPr>
              <a:t> disease aetiology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6571"/>
            <a:ext cx="10215563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the anatomy of the palmar fascia and palmar and digital neurovascular bundles.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Discuss the aetiology and risk factors associated with </a:t>
            </a:r>
            <a:r>
              <a:rPr lang="en-GB" dirty="0" err="1"/>
              <a:t>Dupuytren’s</a:t>
            </a:r>
            <a:r>
              <a:rPr lang="en-GB" dirty="0"/>
              <a:t> disease.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Outline the important features of the history and examination when reviewing a patient with suspected </a:t>
            </a:r>
            <a:r>
              <a:rPr lang="en-GB" dirty="0" err="1"/>
              <a:t>Dupuytren’s</a:t>
            </a:r>
            <a:r>
              <a:rPr lang="en-GB" dirty="0"/>
              <a:t> disease.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the staging systems that can be utilised in the disease stratification in a patient with </a:t>
            </a:r>
            <a:r>
              <a:rPr lang="en-GB" dirty="0" err="1"/>
              <a:t>Dupuytren’s</a:t>
            </a:r>
            <a:r>
              <a:rPr lang="en-GB" dirty="0"/>
              <a:t> disease.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March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70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20</cp:revision>
  <dcterms:created xsi:type="dcterms:W3CDTF">2022-12-20T10:35:56Z</dcterms:created>
  <dcterms:modified xsi:type="dcterms:W3CDTF">2024-03-17T17:26:21Z</dcterms:modified>
</cp:coreProperties>
</file>