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98" r:id="rId3"/>
    <p:sldId id="308" r:id="rId4"/>
    <p:sldId id="309" r:id="rId5"/>
    <p:sldId id="300" r:id="rId6"/>
    <p:sldId id="305" r:id="rId7"/>
    <p:sldId id="306" r:id="rId8"/>
    <p:sldId id="307" r:id="rId9"/>
    <p:sldId id="302" r:id="rId10"/>
    <p:sldId id="304" r:id="rId11"/>
    <p:sldId id="258" r:id="rId12"/>
    <p:sldId id="30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4"/>
    <p:restoredTop sz="68800" autoAdjust="0"/>
  </p:normalViewPr>
  <p:slideViewPr>
    <p:cSldViewPr snapToGrid="0" snapToObjects="1">
      <p:cViewPr varScale="1">
        <p:scale>
          <a:sx n="53" d="100"/>
          <a:sy n="53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4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5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2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5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7.2 </a:t>
            </a: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Electrical, chemical burns and frostbites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How would you assess and treat this?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How would you rewarm the patient?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If the necrosis has already set in? How would you manage this?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1" y="1676401"/>
            <a:ext cx="5051292" cy="3632200"/>
          </a:xfrm>
        </p:spPr>
      </p:pic>
    </p:spTree>
    <p:extLst>
      <p:ext uri="{BB962C8B-B14F-4D97-AF65-F5344CB8AC3E}">
        <p14:creationId xmlns:p14="http://schemas.microsoft.com/office/powerpoint/2010/main" val="154838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M7.2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68" y="1954818"/>
            <a:ext cx="3570986" cy="35709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7011" y="5725889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/p4dexuqz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15 year old boy was brought into the emergency department. He accidentally touched a live wire whilst climbing and utility pole to retrieve his kite. </a:t>
            </a:r>
          </a:p>
          <a:p>
            <a:endParaRPr lang="en-US" dirty="0"/>
          </a:p>
          <a:p>
            <a:r>
              <a:rPr lang="en-US" dirty="0" smtClean="0"/>
              <a:t>Assuming ATLS is normal and this is an isolated injury, how would you proceed?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9735"/>
            <a:ext cx="5181600" cy="4183117"/>
          </a:xfr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does a high voltage electrical burn differ from a low voltage electrical burn? </a:t>
            </a:r>
          </a:p>
          <a:p>
            <a:endParaRPr lang="en-US" dirty="0"/>
          </a:p>
          <a:p>
            <a:r>
              <a:rPr lang="en-US" dirty="0" smtClean="0"/>
              <a:t>What factors are you considering when you are examining his hand?</a:t>
            </a:r>
          </a:p>
          <a:p>
            <a:endParaRPr lang="en-US" dirty="0"/>
          </a:p>
          <a:p>
            <a:r>
              <a:rPr lang="en-US" dirty="0" smtClean="0"/>
              <a:t>What are entry and exit points?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9735"/>
            <a:ext cx="5181600" cy="4183117"/>
          </a:xfrm>
        </p:spPr>
      </p:pic>
    </p:spTree>
    <p:extLst>
      <p:ext uri="{BB962C8B-B14F-4D97-AF65-F5344CB8AC3E}">
        <p14:creationId xmlns:p14="http://schemas.microsoft.com/office/powerpoint/2010/main" val="32888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would your surgical management be?</a:t>
            </a:r>
          </a:p>
          <a:p>
            <a:endParaRPr lang="en-US" dirty="0"/>
          </a:p>
          <a:p>
            <a:r>
              <a:rPr lang="en-US" dirty="0" smtClean="0"/>
              <a:t>What other investigations will be relevant in an electrical burn?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9735"/>
            <a:ext cx="5181600" cy="4183117"/>
          </a:xfrm>
        </p:spPr>
      </p:pic>
    </p:spTree>
    <p:extLst>
      <p:ext uri="{BB962C8B-B14F-4D97-AF65-F5344CB8AC3E}">
        <p14:creationId xmlns:p14="http://schemas.microsoft.com/office/powerpoint/2010/main" val="20503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</a:t>
            </a:r>
            <a:r>
              <a:rPr lang="en-US" dirty="0" smtClean="0"/>
              <a:t>40 year old worker in a herbicide factory presents with a painful index finger. She reports that she noticed a hole in her glove at the end of her shift and may have been exposed to hydrofluoric acid. She has had first aid.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23" y="1690688"/>
            <a:ext cx="4826000" cy="3619500"/>
          </a:xfrm>
        </p:spPr>
      </p:pic>
    </p:spTree>
    <p:extLst>
      <p:ext uri="{BB962C8B-B14F-4D97-AF65-F5344CB8AC3E}">
        <p14:creationId xmlns:p14="http://schemas.microsoft.com/office/powerpoint/2010/main" val="13817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is hydrofluoric acid how does it differ from other kinds of acid burns?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How would you manage this?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23" y="1690688"/>
            <a:ext cx="4826000" cy="3619500"/>
          </a:xfrm>
        </p:spPr>
      </p:pic>
    </p:spTree>
    <p:extLst>
      <p:ext uri="{BB962C8B-B14F-4D97-AF65-F5344CB8AC3E}">
        <p14:creationId xmlns:p14="http://schemas.microsoft.com/office/powerpoint/2010/main" val="90438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other kinds of investigation do you need?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23" y="1690688"/>
            <a:ext cx="4826000" cy="3619500"/>
          </a:xfrm>
        </p:spPr>
      </p:pic>
    </p:spTree>
    <p:extLst>
      <p:ext uri="{BB962C8B-B14F-4D97-AF65-F5344CB8AC3E}">
        <p14:creationId xmlns:p14="http://schemas.microsoft.com/office/powerpoint/2010/main" val="141516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How do acid burns differ from alkaline burns?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Name the </a:t>
            </a:r>
            <a:r>
              <a:rPr lang="en-US" dirty="0" err="1" smtClean="0"/>
              <a:t>naturalisation</a:t>
            </a:r>
            <a:r>
              <a:rPr lang="en-US" dirty="0" smtClean="0"/>
              <a:t> agents for these components: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Cement 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Phenol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Chrmic</a:t>
            </a:r>
            <a:r>
              <a:rPr lang="en-US" dirty="0" smtClean="0"/>
              <a:t> acid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 smtClean="0"/>
              <a:t>Sulphuric</a:t>
            </a:r>
            <a:r>
              <a:rPr lang="en-US" dirty="0" smtClean="0"/>
              <a:t> acid 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23" y="1690688"/>
            <a:ext cx="4826000" cy="3619500"/>
          </a:xfrm>
        </p:spPr>
      </p:pic>
    </p:spTree>
    <p:extLst>
      <p:ext uri="{BB962C8B-B14F-4D97-AF65-F5344CB8AC3E}">
        <p14:creationId xmlns:p14="http://schemas.microsoft.com/office/powerpoint/2010/main" val="1378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54 year old homeless man was brough</a:t>
            </a:r>
            <a:r>
              <a:rPr lang="en-US" dirty="0" smtClean="0"/>
              <a:t>t into the emergency department following a particularly cold winter night.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How does frostbite happen? What is the pathophysiology behind it?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1" y="1676401"/>
            <a:ext cx="5051292" cy="3632200"/>
          </a:xfrm>
        </p:spPr>
      </p:pic>
    </p:spTree>
    <p:extLst>
      <p:ext uri="{BB962C8B-B14F-4D97-AF65-F5344CB8AC3E}">
        <p14:creationId xmlns:p14="http://schemas.microsoft.com/office/powerpoint/2010/main" val="41747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307</Words>
  <Application>Microsoft Macintosh PowerPoint</Application>
  <PresentationFormat>Widescreen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48</cp:revision>
  <dcterms:modified xsi:type="dcterms:W3CDTF">2024-05-11T14:10:15Z</dcterms:modified>
  <cp:category/>
</cp:coreProperties>
</file>