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xmlns="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xmlns="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xmlns="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7.2 Chemical</a:t>
            </a:r>
            <a:r>
              <a:rPr lang="en-GB" altLang="en-US" sz="4000" b="1" smtClean="0">
                <a:solidFill>
                  <a:srgbClr val="6D102F"/>
                </a:solidFill>
              </a:rPr>
              <a:t>, electrical burns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and </a:t>
            </a:r>
            <a:r>
              <a:rPr lang="en-GB" altLang="en-US" sz="4000" b="1" smtClean="0">
                <a:solidFill>
                  <a:srgbClr val="6D102F"/>
                </a:solidFill>
              </a:rPr>
              <a:t>frostbite 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xmlns="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xmlns="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pathophysiology of electrical burns, its clinical manifestations and management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classification of chemical burns and the relevant naturalisation agents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pathophysiology of frostbites and first aid </a:t>
            </a: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43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29</cp:revision>
  <dcterms:modified xsi:type="dcterms:W3CDTF">2024-05-11T13:25:25Z</dcterms:modified>
  <cp:category/>
</cp:coreProperties>
</file>