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52"/>
    <p:restoredTop sz="95680"/>
  </p:normalViewPr>
  <p:slideViewPr>
    <p:cSldViewPr snapToGrid="0" snapToObjects="1">
      <p:cViewPr>
        <p:scale>
          <a:sx n="105" d="100"/>
          <a:sy n="105" d="100"/>
        </p:scale>
        <p:origin x="-1896" y="2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69298-6EDC-1A48-9730-9D3DD1D093BE}" type="datetimeFigureOut">
              <a:rPr lang="en-US" smtClean="0"/>
              <a:t>5/11/24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194DF-321C-F14B-B54C-767B6DB3FB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4802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69298-6EDC-1A48-9730-9D3DD1D093BE}" type="datetimeFigureOut">
              <a:rPr lang="en-US" smtClean="0"/>
              <a:t>5/11/24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194DF-321C-F14B-B54C-767B6DB3FB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31643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69298-6EDC-1A48-9730-9D3DD1D093BE}" type="datetimeFigureOut">
              <a:rPr lang="en-US" smtClean="0"/>
              <a:t>5/11/24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194DF-321C-F14B-B54C-767B6DB3FB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58182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69298-6EDC-1A48-9730-9D3DD1D093BE}" type="datetimeFigureOut">
              <a:rPr lang="en-US" smtClean="0"/>
              <a:t>5/11/24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194DF-321C-F14B-B54C-767B6DB3FB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62540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69298-6EDC-1A48-9730-9D3DD1D093BE}" type="datetimeFigureOut">
              <a:rPr lang="en-US" smtClean="0"/>
              <a:t>5/11/24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194DF-321C-F14B-B54C-767B6DB3FB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06430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69298-6EDC-1A48-9730-9D3DD1D093BE}" type="datetimeFigureOut">
              <a:rPr lang="en-US" smtClean="0"/>
              <a:t>5/11/24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194DF-321C-F14B-B54C-767B6DB3FB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28851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69298-6EDC-1A48-9730-9D3DD1D093BE}" type="datetimeFigureOut">
              <a:rPr lang="en-US" smtClean="0"/>
              <a:t>5/11/24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194DF-321C-F14B-B54C-767B6DB3FB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90636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69298-6EDC-1A48-9730-9D3DD1D093BE}" type="datetimeFigureOut">
              <a:rPr lang="en-US" smtClean="0"/>
              <a:t>5/11/24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194DF-321C-F14B-B54C-767B6DB3FB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95695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69298-6EDC-1A48-9730-9D3DD1D093BE}" type="datetimeFigureOut">
              <a:rPr lang="en-US" smtClean="0"/>
              <a:t>5/11/24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194DF-321C-F14B-B54C-767B6DB3FB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45072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69298-6EDC-1A48-9730-9D3DD1D093BE}" type="datetimeFigureOut">
              <a:rPr lang="en-US" smtClean="0"/>
              <a:t>5/11/24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194DF-321C-F14B-B54C-767B6DB3FB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6471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69298-6EDC-1A48-9730-9D3DD1D093BE}" type="datetimeFigureOut">
              <a:rPr lang="en-US" smtClean="0"/>
              <a:t>5/11/24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194DF-321C-F14B-B54C-767B6DB3FB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14187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969298-6EDC-1A48-9730-9D3DD1D093BE}" type="datetimeFigureOut">
              <a:rPr lang="en-US" smtClean="0"/>
              <a:t>5/11/24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5194DF-321C-F14B-B54C-767B6DB3FB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62247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Relationship Id="rId3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3">
            <a:extLst>
              <a:ext uri="{FF2B5EF4-FFF2-40B4-BE49-F238E27FC236}">
                <a16:creationId xmlns="" xmlns:a16="http://schemas.microsoft.com/office/drawing/2014/main" id="{DEDEA00F-1FCC-3B12-1DD8-8D0EC321C51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2038" y="685800"/>
            <a:ext cx="2359025" cy="156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Box 10">
            <a:extLst>
              <a:ext uri="{FF2B5EF4-FFF2-40B4-BE49-F238E27FC236}">
                <a16:creationId xmlns="" xmlns:a16="http://schemas.microsoft.com/office/drawing/2014/main" id="{581FCF1F-CE34-6A28-706E-21921DB0D5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7000" y="1554708"/>
            <a:ext cx="1039092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indent="0" algn="ctr" eaLnBrk="1" hangingPunct="1"/>
            <a:r>
              <a:rPr lang="en-GB" altLang="en-US" sz="2000" dirty="0">
                <a:solidFill>
                  <a:srgbClr val="575958"/>
                </a:solidFill>
              </a:rPr>
              <a:t>Teaching feedback link </a:t>
            </a:r>
            <a:r>
              <a:rPr lang="en-GB" altLang="en-US" sz="2000" dirty="0" smtClean="0">
                <a:solidFill>
                  <a:srgbClr val="575958"/>
                </a:solidFill>
              </a:rPr>
              <a:t>M7.1</a:t>
            </a:r>
            <a:endParaRPr lang="en-GB" altLang="en-US" sz="2400" dirty="0">
              <a:solidFill>
                <a:srgbClr val="575958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76198" y="2095754"/>
            <a:ext cx="3192526" cy="3172697"/>
          </a:xfrm>
          <a:prstGeom prst="rect">
            <a:avLst/>
          </a:prstGeom>
        </p:spPr>
      </p:pic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8134229"/>
              </p:ext>
            </p:extLst>
          </p:nvPr>
        </p:nvGraphicFramePr>
        <p:xfrm>
          <a:off x="4559046" y="5767388"/>
          <a:ext cx="3390900" cy="20002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390900"/>
              </a:tblGrid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https://</a:t>
                      </a:r>
                      <a:r>
                        <a:rPr lang="en-US" sz="1100" u="none" strike="noStrike" dirty="0" err="1">
                          <a:effectLst/>
                        </a:rPr>
                        <a:t>s.surveyplanet.com</a:t>
                      </a:r>
                      <a:r>
                        <a:rPr lang="en-US" sz="1100" u="none" strike="noStrike" dirty="0">
                          <a:effectLst/>
                        </a:rPr>
                        <a:t>/6vwh0i66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6350" marR="6350" marT="635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89222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7</Words>
  <Application>Microsoft Macintosh PowerPoint</Application>
  <PresentationFormat>Widescreen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15.0026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Microsoft Office User</cp:lastModifiedBy>
  <cp:revision>11</cp:revision>
  <dcterms:created xsi:type="dcterms:W3CDTF">2023-01-21T08:16:07Z</dcterms:created>
  <dcterms:modified xsi:type="dcterms:W3CDTF">2024-05-11T12:53:30Z</dcterms:modified>
</cp:coreProperties>
</file>