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98" r:id="rId3"/>
    <p:sldId id="304" r:id="rId4"/>
    <p:sldId id="305" r:id="rId5"/>
    <p:sldId id="306" r:id="rId6"/>
    <p:sldId id="307" r:id="rId7"/>
    <p:sldId id="258" r:id="rId8"/>
    <p:sldId id="303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6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2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xmlns="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6.8</a:t>
            </a:r>
          </a:p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Chronic elbow dislocations 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xmlns="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:a16="http://schemas.microsoft.com/office/drawing/2014/main" xmlns="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:a16="http://schemas.microsoft.com/office/drawing/2014/main" xmlns="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5699760" cy="4351338"/>
          </a:xfrm>
        </p:spPr>
        <p:txBody>
          <a:bodyPr/>
          <a:lstStyle/>
          <a:p>
            <a:r>
              <a:rPr lang="en-US" dirty="0" smtClean="0"/>
              <a:t>A 25 year old man presented with a 6 month old injury to his elbow. This was managed non-operatively at the time. He complains that he is still unable to move his elbow and that his elbow is painful.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825624"/>
            <a:ext cx="5318284" cy="3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5699760" cy="4351338"/>
          </a:xfrm>
        </p:spPr>
        <p:txBody>
          <a:bodyPr/>
          <a:lstStyle/>
          <a:p>
            <a:r>
              <a:rPr lang="en-US" dirty="0" smtClean="0"/>
              <a:t>How does the elbow dislocate? What structures contribute to the stability of the elbow?</a:t>
            </a:r>
          </a:p>
          <a:p>
            <a:endParaRPr lang="en-US" dirty="0"/>
          </a:p>
          <a:p>
            <a:r>
              <a:rPr lang="en-US" dirty="0" smtClean="0"/>
              <a:t>What are static </a:t>
            </a:r>
            <a:r>
              <a:rPr lang="en-US" dirty="0" err="1" smtClean="0"/>
              <a:t>stabilisers</a:t>
            </a:r>
            <a:r>
              <a:rPr lang="en-US" dirty="0" smtClean="0"/>
              <a:t>? What are dynamic </a:t>
            </a:r>
            <a:r>
              <a:rPr lang="en-US" dirty="0" err="1" smtClean="0"/>
              <a:t>stabilisers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do you examine for elbow stability?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825624"/>
            <a:ext cx="5318284" cy="3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3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62086"/>
            <a:ext cx="5699760" cy="4351338"/>
          </a:xfrm>
        </p:spPr>
        <p:txBody>
          <a:bodyPr/>
          <a:lstStyle/>
          <a:p>
            <a:r>
              <a:rPr lang="en-US" dirty="0" smtClean="0"/>
              <a:t>What kind of pre-operative workup would you do for a patient with an unstable elbow? What imaging would be useful? </a:t>
            </a:r>
          </a:p>
          <a:p>
            <a:endParaRPr lang="en-US" dirty="0"/>
          </a:p>
          <a:p>
            <a:r>
              <a:rPr lang="en-US" dirty="0" smtClean="0"/>
              <a:t>What is the role of the lateral collateral ligament complex?</a:t>
            </a:r>
          </a:p>
          <a:p>
            <a:endParaRPr lang="en-US" dirty="0" smtClean="0"/>
          </a:p>
          <a:p>
            <a:r>
              <a:rPr lang="en-US" dirty="0" smtClean="0"/>
              <a:t>What is the role of the coronoid and radial head?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825624"/>
            <a:ext cx="5318284" cy="3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62086"/>
            <a:ext cx="5699760" cy="4351338"/>
          </a:xfrm>
        </p:spPr>
        <p:txBody>
          <a:bodyPr/>
          <a:lstStyle/>
          <a:p>
            <a:r>
              <a:rPr lang="en-US" dirty="0" smtClean="0"/>
              <a:t>What kind of pre-operative workup would you do for a patient with an unstable elbow? What imaging would be useful? </a:t>
            </a:r>
          </a:p>
          <a:p>
            <a:endParaRPr lang="en-US" dirty="0"/>
          </a:p>
          <a:p>
            <a:r>
              <a:rPr lang="en-US" dirty="0" smtClean="0"/>
              <a:t>What is the role of the lateral collateral ligament complex?</a:t>
            </a:r>
          </a:p>
          <a:p>
            <a:endParaRPr lang="en-US" dirty="0" smtClean="0"/>
          </a:p>
          <a:p>
            <a:r>
              <a:rPr lang="en-US" dirty="0" smtClean="0"/>
              <a:t>What is the role of the coronoid and radial head?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825624"/>
            <a:ext cx="5318284" cy="3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62086"/>
            <a:ext cx="5699760" cy="4351338"/>
          </a:xfrm>
        </p:spPr>
        <p:txBody>
          <a:bodyPr/>
          <a:lstStyle/>
          <a:p>
            <a:r>
              <a:rPr lang="en-US" dirty="0" smtClean="0"/>
              <a:t>Please discuss the patterns of elbow instability.</a:t>
            </a:r>
          </a:p>
          <a:p>
            <a:endParaRPr lang="en-US" dirty="0"/>
          </a:p>
          <a:p>
            <a:r>
              <a:rPr lang="en-US" dirty="0" smtClean="0"/>
              <a:t>How do you reconstruct the lateral collateral ligament complex?</a:t>
            </a:r>
          </a:p>
          <a:p>
            <a:endParaRPr lang="en-US" dirty="0"/>
          </a:p>
          <a:p>
            <a:r>
              <a:rPr lang="en-US" dirty="0" smtClean="0"/>
              <a:t>What are the complications associated with poorly managed elbow instability?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825624"/>
            <a:ext cx="5318284" cy="334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4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xmlns="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M6.8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671" y="2254250"/>
            <a:ext cx="2789821" cy="273685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077011" y="5510784"/>
          <a:ext cx="3390900" cy="219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19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https://</a:t>
                      </a:r>
                      <a:r>
                        <a:rPr lang="en-US" sz="1000" u="sng" strike="noStrike" dirty="0" err="1">
                          <a:effectLst/>
                        </a:rPr>
                        <a:t>s.surveyplanet.com</a:t>
                      </a:r>
                      <a:r>
                        <a:rPr lang="en-US" sz="1000" u="sng" strike="noStrike" dirty="0">
                          <a:effectLst/>
                        </a:rPr>
                        <a:t>/ue8vxryo</a:t>
                      </a:r>
                      <a:endParaRPr lang="en-US" sz="1000" b="0" i="0" u="sng" strike="noStrike" dirty="0">
                        <a:solidFill>
                          <a:srgbClr val="1155CC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9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229</Words>
  <Application>Microsoft Macintosh PowerPoint</Application>
  <PresentationFormat>Widescreen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42</cp:revision>
  <dcterms:modified xsi:type="dcterms:W3CDTF">2024-03-15T22:36:45Z</dcterms:modified>
  <cp:category/>
</cp:coreProperties>
</file>