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6.2</a:t>
            </a:r>
          </a:p>
          <a:p>
            <a:pPr algn="r"/>
            <a:r>
              <a:rPr lang="en-GB" altLang="en-US" sz="3200" b="1" dirty="0">
                <a:solidFill>
                  <a:srgbClr val="6D102F"/>
                </a:solidFill>
              </a:rPr>
              <a:t>Scaphoid fracture and </a:t>
            </a:r>
            <a:r>
              <a:rPr lang="en-GB" altLang="en-US" sz="3200" b="1" dirty="0" err="1">
                <a:solidFill>
                  <a:srgbClr val="6D102F"/>
                </a:solidFill>
              </a:rPr>
              <a:t>nonunion</a:t>
            </a:r>
            <a:endParaRPr lang="en-GB" altLang="en-US" sz="32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375793"/>
            <a:ext cx="10215563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Describe the anatomy and blood supply of the scaphoid.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assessment and initial management of patients with scaphoid fractures.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Describe the operative and non-operative treatment options available in the management of scaphoid fractures.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common complications that arise following scaphoid fracture.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treatment options for scaphoid </a:t>
            </a:r>
            <a:r>
              <a:rPr lang="en-GB" sz="2000" dirty="0" err="1"/>
              <a:t>nonunion</a:t>
            </a:r>
            <a:r>
              <a:rPr lang="en-GB" sz="2000" dirty="0"/>
              <a:t>.</a:t>
            </a: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575958"/>
                </a:solidFill>
              </a:rPr>
              <a:t>March 2024</a:t>
            </a:r>
            <a:endParaRPr lang="en-GB" altLang="en-US" sz="1600" dirty="0">
              <a:solidFill>
                <a:srgbClr val="57595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64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18</cp:revision>
  <dcterms:created xsi:type="dcterms:W3CDTF">2022-12-20T10:35:56Z</dcterms:created>
  <dcterms:modified xsi:type="dcterms:W3CDTF">2024-03-10T18:42:20Z</dcterms:modified>
</cp:coreProperties>
</file>