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60" r:id="rId2"/>
    <p:sldId id="257" r:id="rId3"/>
    <p:sldId id="261" r:id="rId4"/>
    <p:sldId id="265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5B537-3E83-CC4A-83C2-872E2F9C15B4}" v="37" dt="2024-03-12T13:13:37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6.15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DRUJ Anatomy, Instability and Arthritis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Name the components of the TFCC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Describe the radioulnar ligaments and their variable importance in DRUJ stability relative to forearm position (pronation and supination)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much does the bony articulation contribute to DRUJ stability?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TFCC: Triangular Fibrocartilage Complex Injuries - MHT">
            <a:extLst>
              <a:ext uri="{FF2B5EF4-FFF2-40B4-BE49-F238E27FC236}">
                <a16:creationId xmlns:a16="http://schemas.microsoft.com/office/drawing/2014/main" id="{4A85CD7A-2D84-6BA3-A132-E3055679E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22716" r="42181" b="7709"/>
          <a:stretch/>
        </p:blipFill>
        <p:spPr bwMode="auto">
          <a:xfrm>
            <a:off x="7382404" y="1423656"/>
            <a:ext cx="3895196" cy="44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1600" dirty="0">
                <a:solidFill>
                  <a:srgbClr val="575958"/>
                </a:solidFill>
              </a:rPr>
              <a:t>38-year old farmer sustained a fall on some rocks causing this closed injury to his left wrist.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Describe the </a:t>
            </a:r>
            <a:r>
              <a:rPr lang="en-GB" b="1" dirty="0" err="1">
                <a:solidFill>
                  <a:srgbClr val="575958"/>
                </a:solidFill>
              </a:rPr>
              <a:t>xray</a:t>
            </a:r>
            <a:r>
              <a:rPr lang="en-GB" b="1" dirty="0">
                <a:solidFill>
                  <a:srgbClr val="575958"/>
                </a:solidFill>
              </a:rPr>
              <a:t> appearances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You elect to manage this surgically – how would you fix the distal radius fracture?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What are your thoughts with regard to the ulnar styloid - does this need fixing?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You decide to fix the styloid – what fixation options could you use?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0" name="Picture 2" descr="Surgical management of ulnar styloid fractures: comparison of fixation with  anchor suture and tension band wire | Journal of Orthopaedic Surgery and  Research | Full Text">
            <a:extLst>
              <a:ext uri="{FF2B5EF4-FFF2-40B4-BE49-F238E27FC236}">
                <a16:creationId xmlns:a16="http://schemas.microsoft.com/office/drawing/2014/main" id="{0351129C-DB6E-AE1B-4DD5-7D9C6C2B4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r="50000"/>
          <a:stretch/>
        </p:blipFill>
        <p:spPr bwMode="auto">
          <a:xfrm>
            <a:off x="7489317" y="1586251"/>
            <a:ext cx="3856546" cy="41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1600" dirty="0">
                <a:solidFill>
                  <a:srgbClr val="575958"/>
                </a:solidFill>
              </a:rPr>
              <a:t>22-year old university student had his wrist knocked from behind whilst playing rugby. He felt a click and immediate pain.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Describe the </a:t>
            </a:r>
            <a:r>
              <a:rPr lang="en-GB" b="1" dirty="0" err="1">
                <a:solidFill>
                  <a:srgbClr val="575958"/>
                </a:solidFill>
              </a:rPr>
              <a:t>xray</a:t>
            </a:r>
            <a:r>
              <a:rPr lang="en-GB" b="1" dirty="0">
                <a:solidFill>
                  <a:srgbClr val="575958"/>
                </a:solidFill>
              </a:rPr>
              <a:t> appearances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How would you manage this in ED?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solidFill>
                  <a:srgbClr val="575958"/>
                </a:solidFill>
              </a:rPr>
              <a:t> Suppose you couldn’t reduce it – what might be in the way, and how would you approach it surgically?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5122" name="Picture 2" descr="Distal Radioulnar Injury • LITFL • Clinical Cases Bamboozler">
            <a:extLst>
              <a:ext uri="{FF2B5EF4-FFF2-40B4-BE49-F238E27FC236}">
                <a16:creationId xmlns:a16="http://schemas.microsoft.com/office/drawing/2014/main" id="{E6082A4B-3A9D-D133-76AB-F7A95286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15" y="1374246"/>
            <a:ext cx="4460326" cy="44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022" y="1686779"/>
            <a:ext cx="5000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65-year old woman present with ulnar sided wrist pain and a “grinding: </a:t>
            </a:r>
            <a:r>
              <a:rPr lang="en-GB" altLang="en-US" sz="2000" dirty="0" err="1">
                <a:solidFill>
                  <a:srgbClr val="575958"/>
                </a:solidFill>
              </a:rPr>
              <a:t>sesnsation</a:t>
            </a:r>
            <a:r>
              <a:rPr lang="en-GB" altLang="en-US" sz="2000" dirty="0">
                <a:solidFill>
                  <a:srgbClr val="575958"/>
                </a:solidFill>
              </a:rPr>
              <a:t> when ringing out laundry, turning a key in a door and opening jars. She tells you she had a wrist fracture a few years ago managed with a cast. 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the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xray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Discuss differential diagnoses, and how you might examine her wrist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Presume your examination points toward the DRUJ </a:t>
            </a:r>
            <a:r>
              <a:rPr lang="en-GB" b="1" dirty="0">
                <a:solidFill>
                  <a:srgbClr val="000000"/>
                </a:solidFill>
              </a:rPr>
              <a:t>as the main driver of pain – how might you help confirm this?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Non-operative treatment options?</a:t>
            </a: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Operative treatment options?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4" descr="Non-traumatic primary and secondary osteoarthritis of the distal radioulnar  joint | Semantic Scholar">
            <a:extLst>
              <a:ext uri="{FF2B5EF4-FFF2-40B4-BE49-F238E27FC236}">
                <a16:creationId xmlns:a16="http://schemas.microsoft.com/office/drawing/2014/main" id="{596D34A0-9D34-D126-3B61-263FD7888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4071" r="3704" b="4047"/>
          <a:stretch/>
        </p:blipFill>
        <p:spPr bwMode="auto">
          <a:xfrm>
            <a:off x="7503257" y="1420304"/>
            <a:ext cx="3694967" cy="43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310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14</cp:revision>
  <dcterms:modified xsi:type="dcterms:W3CDTF">2024-03-12T13:15:02Z</dcterms:modified>
  <cp:category/>
</cp:coreProperties>
</file>