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BABB-9DEC-EBFD-9711-EA90FD364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FA452-374B-D990-A86D-66F396C19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A3124-6580-3A35-835D-E688E511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DE242-B318-A57C-E04C-B4BFC8C94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D6705-9F2D-E876-F62F-45C368BF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D9659-7604-DB12-0EAF-7DCEA6D9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29E94-0358-BEE7-478B-99B160138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BA713-6F97-9654-11CC-9C361959A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3137A-A8F7-6FED-B4B1-E299157F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1BBBA-DD1F-B2B8-65AF-2D3FB821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9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13D270-0A70-BDF2-81B7-A1C96E13A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C6E4B-C27F-DC94-9BD6-D6147726F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5CED8-8C10-8C84-4070-4737C3CAC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DDCC7-2B72-D0C5-AA1C-97792F84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4BAF5-80A6-7FB2-8893-F00AD977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47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30041-519D-7170-9E2F-8C94AEC6F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7E2D2-64A7-67F3-0DBE-147C92399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9AC5D-A901-D9F7-EBD5-451132C5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16886-F66C-1F15-A826-230BD2A9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5E53C-60A9-7188-D271-7C83D774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3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E97A-639C-E6DB-E551-48D25CB5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998E7-33F9-81BB-1933-71E2C941B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3DDF1-16F2-04F7-5C5B-1FEDF8CFC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FACA5-4A54-06D4-DB7C-6310559C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28432-9654-1BE8-8971-C4608313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6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ED47-B81B-856A-74E0-153E3E32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DADD-78BA-87E2-6948-7EEDC6A7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BBB34-A5CF-B828-CAAD-00FC8F2F8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6BBF0-DBAD-5023-AB44-D20DEC1D4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9ADF5-628A-C411-A358-407361F8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29DAD-C0F5-4A95-CBDF-8AE5B788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39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D57A8-FF7F-5E31-0C33-9C80C2F5B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80F15-D74B-2B29-283A-B4B2ED363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51231-F86C-1F19-7A32-17D226AF9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627CC6-06C1-E31E-1CA8-F41C83413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1A6D9F-72BD-51B6-2F89-6A74B09D3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F9FFF5-2EEC-1A80-6DD8-DF1FA2B75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CD15E4-F02E-AA04-3B5D-3DD04F89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47008C-4658-9A16-2483-FCB81B54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47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BDFE-A5F6-36F6-D303-620C3FA2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B8311F-48D8-5CE3-16DE-4145C6CA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E692A-E9EE-6E28-B971-91880C7F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EE156-E217-1267-D93E-4AC34AA3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43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3EA9E-FC27-9DB7-D50D-F412F24A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FE229A-5E78-9157-F275-5639AE6E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7ADFB-D23E-8FD9-E353-AEC0B8CB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04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3C4D-A8DC-1C60-0C18-1BDA6036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4822F-5336-A91E-1900-537306131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E29A1-8ADC-0645-E7BB-D0546D040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DB9A8-FB2F-1328-D2A8-9F494AAC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1BB7E-23A3-2A7A-7F72-EE2DD92B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C6C82-4F32-BB76-76B4-6056B948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93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1021-2652-08C5-6045-BF473F5B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5E3AB4-70A5-4935-8A45-AC68E23B7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4B517-C18E-3578-7225-C54EF45EA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74086-5728-EFDF-79D7-53AB44E10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16D4B-61A4-838E-4ABC-3EE12338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B2351-B661-6C84-D830-3EFF56BFB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8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E06CBA-BF28-B9B9-BE0B-D6CE2FC3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AA372-58C7-252B-54C3-62E0BD8F2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A01E9-B50F-B1D2-9116-77A3560D8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462553-C773-4312-8D8C-D707DA536A0F}" type="datetimeFigureOut">
              <a:rPr lang="en-GB" smtClean="0"/>
              <a:t>06/08/2024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E3968-3698-F196-368F-6E67868AD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A74CC-95F9-1EB6-D324-06CB2C907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FC9184-C94E-4A9E-AE24-FBCB94ABD1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5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3E9CFC-DBE7-752C-A486-9F51F3CCF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40" y="159488"/>
            <a:ext cx="11624931" cy="653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2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Sabrina Nabi</dc:creator>
  <cp:lastModifiedBy>Sabrina Nabi</cp:lastModifiedBy>
  <cp:revision>2</cp:revision>
  <dcterms:created xsi:type="dcterms:W3CDTF">2024-08-06T12:02:17Z</dcterms:created>
  <dcterms:modified xsi:type="dcterms:W3CDTF">2024-08-06T12:03:59Z</dcterms:modified>
</cp:coreProperties>
</file>