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9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8" r:id="rId12"/>
    <p:sldId id="29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0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2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8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2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5.11</a:t>
            </a:r>
            <a:endParaRPr lang="en-GB" altLang="en-US" sz="4000" b="1" dirty="0" smtClean="0">
              <a:solidFill>
                <a:srgbClr val="6D102F"/>
              </a:solidFill>
            </a:endParaRP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Rheumatoid arthritis: conservative and surgical</a:t>
            </a:r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indication for MCPJ synovectom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and soft tissue reconstruction?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prosthesis would you choose for MCPJ replacement in patients with rheumatoid arthritis?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325563"/>
            <a:ext cx="6210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1788" y="580802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864176"/>
            <a:ext cx="5466080" cy="5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3940" cy="4351338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old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woman presents to your clinic with painful joints of the hand.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28" y="1884363"/>
            <a:ext cx="5440835" cy="3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features seen in the photograph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rheumatoid arthritis commonly present?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diagnostic criteria for rheumatoid arthritis as described by the American College of Rheumatology in 1987?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4" y="1622425"/>
            <a:ext cx="5440835" cy="3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specific features are you looking for on clinical examination of a patient that you suspect has rheumatoid arthritis? 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perform a functional assessment for the patient?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patient reported outcome measures can be helpful?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4" y="1622425"/>
            <a:ext cx="5440835" cy="3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extra-articular diseases are associated with rheumatoid arthritis? 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radiographic findings specific to rheumatoid arthritis?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531939"/>
            <a:ext cx="629287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pathological stages of rheumatoid arthritis?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531939"/>
            <a:ext cx="629287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pharmacological management options for rheumatoid arthritis? 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Symptomatic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 modifying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more advanced cases, what surgical options can be useful to address joint destruction or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defromities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531939"/>
            <a:ext cx="629287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principles of surgery specific for rheumatoid arthritis?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Synovitis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Tendons – trigger fingers, extensor tendons 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531939"/>
            <a:ext cx="629287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differentials for dropped fingers?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6" y="1339850"/>
            <a:ext cx="6159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247</Words>
  <Application>Microsoft Macintosh PowerPoint</Application>
  <PresentationFormat>Widescreen</PresentationFormat>
  <Paragraphs>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40</cp:revision>
  <dcterms:modified xsi:type="dcterms:W3CDTF">2024-01-09T15:20:27Z</dcterms:modified>
  <cp:category/>
</cp:coreProperties>
</file>