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7"/>
  </p:notesMasterIdLst>
  <p:sldIdLst>
    <p:sldId id="256" r:id="rId2"/>
    <p:sldId id="329" r:id="rId3"/>
    <p:sldId id="335" r:id="rId4"/>
    <p:sldId id="336" r:id="rId5"/>
    <p:sldId id="337" r:id="rId6"/>
    <p:sldId id="298" r:id="rId7"/>
    <p:sldId id="340" r:id="rId8"/>
    <p:sldId id="339" r:id="rId9"/>
    <p:sldId id="338" r:id="rId10"/>
    <p:sldId id="297" r:id="rId11"/>
    <p:sldId id="341" r:id="rId12"/>
    <p:sldId id="342" r:id="rId13"/>
    <p:sldId id="343" r:id="rId14"/>
    <p:sldId id="258" r:id="rId15"/>
    <p:sldId id="257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2"/>
    <p:restoredTop sz="85158" autoAdjust="0"/>
  </p:normalViewPr>
  <p:slideViewPr>
    <p:cSldViewPr snapToGrid="0" snapToObjects="1">
      <p:cViewPr varScale="1">
        <p:scale>
          <a:sx n="94" d="100"/>
          <a:sy n="94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2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74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0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9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1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8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2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3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5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3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1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81" y="2800324"/>
            <a:ext cx="57230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4.12</a:t>
            </a:r>
          </a:p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Injection injuries</a:t>
            </a:r>
          </a:p>
        </p:txBody>
      </p:sp>
      <p:pic>
        <p:nvPicPr>
          <p:cNvPr id="3075" name="Picture 8">
            <a:extLst>
              <a:ext uri="{FF2B5EF4-FFF2-40B4-BE49-F238E27FC236}">
                <a16:creationId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>
            <a:extLst>
              <a:ext uri="{FF2B5EF4-FFF2-40B4-BE49-F238E27FC236}">
                <a16:creationId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6AB1FD3-B908-26AA-AF84-0D297A56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0225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60DF8-CBF1-C0E7-78B4-A5406BFC6983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3300C8-1434-E5AC-CB88-D07F02FECB8C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9">
            <a:extLst>
              <a:ext uri="{FF2B5EF4-FFF2-40B4-BE49-F238E27FC236}">
                <a16:creationId xmlns:a16="http://schemas.microsoft.com/office/drawing/2014/main" id="{E8E23BDF-A6FA-AC34-9B6F-C2EFB435D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1">
            <a:extLst>
              <a:ext uri="{FF2B5EF4-FFF2-40B4-BE49-F238E27FC236}">
                <a16:creationId xmlns:a16="http://schemas.microsoft.com/office/drawing/2014/main" id="{94BD2A5A-816C-826D-14C1-31716CA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24000"/>
            <a:ext cx="526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29602-8318-A208-75FE-E7FC33F3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13" y="1770062"/>
            <a:ext cx="478155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3983A-A818-2BAA-A890-AD21CEE50FB5}"/>
              </a:ext>
            </a:extLst>
          </p:cNvPr>
          <p:cNvSpPr txBox="1"/>
          <p:nvPr/>
        </p:nvSpPr>
        <p:spPr>
          <a:xfrm>
            <a:off x="914400" y="1602413"/>
            <a:ext cx="5425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A 42-year-old industrial worker was brought in to your hospital 5 hours after sustaining an injury to his left hand from operating a high-pressure paint jet.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The nozzle accidentally </a:t>
            </a:r>
            <a:r>
              <a:rPr lang="en-GB" dirty="0">
                <a:solidFill>
                  <a:srgbClr val="333333"/>
                </a:solidFill>
                <a:latin typeface="interfaceregular"/>
              </a:rPr>
              <a:t>opened and momentarily came into contact with his left hand.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interfaceregular"/>
              </a:rPr>
              <a:t>Describe what you </a:t>
            </a:r>
            <a:r>
              <a:rPr lang="en-GB">
                <a:solidFill>
                  <a:srgbClr val="333333"/>
                </a:solidFill>
                <a:latin typeface="interfaceregular"/>
              </a:rPr>
              <a:t>see from </a:t>
            </a:r>
            <a:r>
              <a:rPr lang="en-GB" dirty="0">
                <a:solidFill>
                  <a:srgbClr val="333333"/>
                </a:solidFill>
                <a:latin typeface="interfaceregular"/>
              </a:rPr>
              <a:t>the photograph.</a:t>
            </a:r>
          </a:p>
        </p:txBody>
      </p:sp>
    </p:spTree>
    <p:extLst>
      <p:ext uri="{BB962C8B-B14F-4D97-AF65-F5344CB8AC3E}">
        <p14:creationId xmlns:p14="http://schemas.microsoft.com/office/powerpoint/2010/main" val="90632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6AB1FD3-B908-26AA-AF84-0D297A56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0225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60DF8-CBF1-C0E7-78B4-A5406BFC6983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3300C8-1434-E5AC-CB88-D07F02FECB8C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9">
            <a:extLst>
              <a:ext uri="{FF2B5EF4-FFF2-40B4-BE49-F238E27FC236}">
                <a16:creationId xmlns:a16="http://schemas.microsoft.com/office/drawing/2014/main" id="{E8E23BDF-A6FA-AC34-9B6F-C2EFB435D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1">
            <a:extLst>
              <a:ext uri="{FF2B5EF4-FFF2-40B4-BE49-F238E27FC236}">
                <a16:creationId xmlns:a16="http://schemas.microsoft.com/office/drawing/2014/main" id="{94BD2A5A-816C-826D-14C1-31716CA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24000"/>
            <a:ext cx="526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29602-8318-A208-75FE-E7FC33F3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13" y="1770062"/>
            <a:ext cx="478155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3983A-A818-2BAA-A890-AD21CEE50FB5}"/>
              </a:ext>
            </a:extLst>
          </p:cNvPr>
          <p:cNvSpPr txBox="1"/>
          <p:nvPr/>
        </p:nvSpPr>
        <p:spPr>
          <a:xfrm>
            <a:off x="914400" y="1602413"/>
            <a:ext cx="5425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A 42-year-old industrial worker was brought in to your hospital 5 hours after sustaining an injury to his left hand from operating a high-pressure paint jet.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The nozzle accidentally </a:t>
            </a:r>
            <a:r>
              <a:rPr lang="en-GB" dirty="0">
                <a:solidFill>
                  <a:srgbClr val="333333"/>
                </a:solidFill>
                <a:latin typeface="interfaceregular"/>
              </a:rPr>
              <a:t>opened and momentarily came into contact with his left hand.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interfaceregular"/>
              </a:rPr>
              <a:t>What is the likely management plan?</a:t>
            </a:r>
          </a:p>
        </p:txBody>
      </p:sp>
    </p:spTree>
    <p:extLst>
      <p:ext uri="{BB962C8B-B14F-4D97-AF65-F5344CB8AC3E}">
        <p14:creationId xmlns:p14="http://schemas.microsoft.com/office/powerpoint/2010/main" val="239269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6AB1FD3-B908-26AA-AF84-0D297A56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0225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60DF8-CBF1-C0E7-78B4-A5406BFC6983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3300C8-1434-E5AC-CB88-D07F02FECB8C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9">
            <a:extLst>
              <a:ext uri="{FF2B5EF4-FFF2-40B4-BE49-F238E27FC236}">
                <a16:creationId xmlns:a16="http://schemas.microsoft.com/office/drawing/2014/main" id="{E8E23BDF-A6FA-AC34-9B6F-C2EFB435D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1">
            <a:extLst>
              <a:ext uri="{FF2B5EF4-FFF2-40B4-BE49-F238E27FC236}">
                <a16:creationId xmlns:a16="http://schemas.microsoft.com/office/drawing/2014/main" id="{94BD2A5A-816C-826D-14C1-31716CA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24000"/>
            <a:ext cx="526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29602-8318-A208-75FE-E7FC33F3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13" y="1770062"/>
            <a:ext cx="478155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3983A-A818-2BAA-A890-AD21CEE50FB5}"/>
              </a:ext>
            </a:extLst>
          </p:cNvPr>
          <p:cNvSpPr txBox="1"/>
          <p:nvPr/>
        </p:nvSpPr>
        <p:spPr>
          <a:xfrm>
            <a:off x="914400" y="1602413"/>
            <a:ext cx="54254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A 42-year-old industrial worker was brought in to your hospital 5 hours after sustaining an injury to his left hand from operating a high-pressure paint jet.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The nozzle accidentally </a:t>
            </a:r>
            <a:r>
              <a:rPr lang="en-GB" dirty="0">
                <a:solidFill>
                  <a:srgbClr val="333333"/>
                </a:solidFill>
                <a:latin typeface="interfaceregular"/>
              </a:rPr>
              <a:t>opened and momentarily came into contact with his left hand.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interfaceregular"/>
              </a:rPr>
              <a:t>What is the rate of limb loss / amputation in high pressure injection injuries?</a:t>
            </a:r>
          </a:p>
        </p:txBody>
      </p:sp>
    </p:spTree>
    <p:extLst>
      <p:ext uri="{BB962C8B-B14F-4D97-AF65-F5344CB8AC3E}">
        <p14:creationId xmlns:p14="http://schemas.microsoft.com/office/powerpoint/2010/main" val="204347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6AB1FD3-B908-26AA-AF84-0D297A56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0225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60DF8-CBF1-C0E7-78B4-A5406BFC6983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3300C8-1434-E5AC-CB88-D07F02FECB8C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9">
            <a:extLst>
              <a:ext uri="{FF2B5EF4-FFF2-40B4-BE49-F238E27FC236}">
                <a16:creationId xmlns:a16="http://schemas.microsoft.com/office/drawing/2014/main" id="{E8E23BDF-A6FA-AC34-9B6F-C2EFB435D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1">
            <a:extLst>
              <a:ext uri="{FF2B5EF4-FFF2-40B4-BE49-F238E27FC236}">
                <a16:creationId xmlns:a16="http://schemas.microsoft.com/office/drawing/2014/main" id="{94BD2A5A-816C-826D-14C1-31716CA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24000"/>
            <a:ext cx="526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29602-8318-A208-75FE-E7FC33F3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13" y="1770062"/>
            <a:ext cx="478155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3983A-A818-2BAA-A890-AD21CEE50FB5}"/>
              </a:ext>
            </a:extLst>
          </p:cNvPr>
          <p:cNvSpPr txBox="1"/>
          <p:nvPr/>
        </p:nvSpPr>
        <p:spPr>
          <a:xfrm>
            <a:off x="914400" y="1602413"/>
            <a:ext cx="54254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A 42-year-old industrial worker was brought in to your hospital 5 hours after sustaining an injury to his left hand from operating a high-pressure paint jet.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The nozzle accidentally </a:t>
            </a:r>
            <a:r>
              <a:rPr lang="en-GB" dirty="0">
                <a:solidFill>
                  <a:srgbClr val="333333"/>
                </a:solidFill>
                <a:latin typeface="interfaceregular"/>
              </a:rPr>
              <a:t>opened and momentarily came into contact with his left hand.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interfaceregular"/>
              </a:rPr>
              <a:t>What prognostic variables will help you determine the likelihood of amputation?</a:t>
            </a:r>
          </a:p>
        </p:txBody>
      </p:sp>
    </p:spTree>
    <p:extLst>
      <p:ext uri="{BB962C8B-B14F-4D97-AF65-F5344CB8AC3E}">
        <p14:creationId xmlns:p14="http://schemas.microsoft.com/office/powerpoint/2010/main" val="150026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Module 4.12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88F20B-1681-807F-1A11-2E0508EAF651}"/>
              </a:ext>
            </a:extLst>
          </p:cNvPr>
          <p:cNvSpPr txBox="1"/>
          <p:nvPr/>
        </p:nvSpPr>
        <p:spPr>
          <a:xfrm>
            <a:off x="4380160" y="53888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https://s.surveyplanet.com/yncbv69l</a:t>
            </a:r>
            <a:r>
              <a:rPr lang="en-GB"/>
              <a:t> 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C7F6A03-7FE3-4488-BE15-267FDAFB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213" y="2254250"/>
            <a:ext cx="2574102" cy="25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22 year old oil rig worker presented with an injury to his left index finger from a hydraulic oil pump.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the salient points in the history that you need to ascertain?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15713-C5B0-0427-D687-F5F95783D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50" y="1554163"/>
            <a:ext cx="47910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22 year old oil rig worker presented with an injury to his left index finger from a hydraulic oil pump.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you looking for on clinical examination?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you most worried about?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15713-C5B0-0427-D687-F5F95783D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50" y="1554163"/>
            <a:ext cx="47910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0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22 year old oil rig worker presented with an injury to his left index finger from a hydraulic oil pump.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definition of high pressure injection injuries?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does high pressure injection injuries cause extensive soft tissue damage?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15713-C5B0-0427-D687-F5F95783D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50" y="1554163"/>
            <a:ext cx="47910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1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22 year old oil rig worker presented with an injury to his left index finger from a hydraulic oil pump.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would the management be?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would you plan the procedure?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15713-C5B0-0427-D687-F5F95783D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50" y="1554163"/>
            <a:ext cx="47910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8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73353"/>
            <a:ext cx="5269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43 year old chicken farmer presents to the emergency department. 2 hours ago he sustained an injection injury to his left palm whilst administering vaccines to his chickens.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 what you see from the photograph.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BEDD-F389-7A10-1B91-1B68163DE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575" y="1627188"/>
            <a:ext cx="4552650" cy="33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73353"/>
            <a:ext cx="5269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43 year old chicken farmer presents to the emergency department. 2 hours ago he sustained an injection injury to his left palm whilst administering vaccines to his chickens.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are the common agents that cause high pressure injection injuries?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BEDD-F389-7A10-1B91-1B68163DE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575" y="1627188"/>
            <a:ext cx="4552650" cy="33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9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73353"/>
            <a:ext cx="5269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43 year old chicken farmer presents to the emergency department. 2 hours ago he sustained an injection injury to his left palm whilst administering vaccines to his chickens.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investigations would you request?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BEDD-F389-7A10-1B91-1B68163DE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575" y="1627188"/>
            <a:ext cx="4552650" cy="33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73353"/>
            <a:ext cx="5269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43 year old chicken farmer presents to the emergency department. 2 hours ago he sustained an injection injury to his left palm whilst administering vaccines to his chickens.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are the non-operative treatment options available?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BEDD-F389-7A10-1B91-1B68163DE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575" y="1627188"/>
            <a:ext cx="4552650" cy="33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3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625</Words>
  <Application>Microsoft Office PowerPoint</Application>
  <PresentationFormat>Widescreen</PresentationFormat>
  <Paragraphs>77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interfaceregular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O365</cp:lastModifiedBy>
  <cp:revision>54</cp:revision>
  <dcterms:modified xsi:type="dcterms:W3CDTF">2023-07-24T21:43:38Z</dcterms:modified>
  <cp:category/>
</cp:coreProperties>
</file>