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334" r:id="rId3"/>
    <p:sldId id="342" r:id="rId4"/>
    <p:sldId id="344" r:id="rId5"/>
    <p:sldId id="343" r:id="rId6"/>
    <p:sldId id="345" r:id="rId7"/>
    <p:sldId id="346" r:id="rId8"/>
    <p:sldId id="332" r:id="rId9"/>
    <p:sldId id="341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6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2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9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xmlns="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10.4 Safe surgical practice, quality improvement, GIRFT</a:t>
            </a:r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:a16="http://schemas.microsoft.com/office/drawing/2014/main" xmlns="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585476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:a16="http://schemas.microsoft.com/office/drawing/2014/main" xmlns="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99485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67 year old woman is scheduled for a carpal tunnel release on the right hand. </a:t>
            </a:r>
            <a:r>
              <a:rPr lang="en-US" dirty="0" smtClean="0"/>
              <a:t>In the pre-op holding area, she mentions to a nurse that her symptoms are actually worse on the left. The nurse raises a concern to the operating team.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1916112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694" y="1563687"/>
            <a:ext cx="7656096" cy="3981451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Discuss what went right in this case?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What should have been done differently during the consent and marking process?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How could the WHO surgical safety checklist have prevented harm?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What can you do to empower team members to speak up?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1916112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694" y="1563687"/>
            <a:ext cx="7656096" cy="3981451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 departmental audit reveals that the reoperation rate for </a:t>
            </a:r>
            <a:r>
              <a:rPr lang="en-US" dirty="0" err="1" smtClean="0"/>
              <a:t>Dupuytren’s</a:t>
            </a:r>
            <a:r>
              <a:rPr lang="en-US" dirty="0" smtClean="0"/>
              <a:t> contracture surgery in your hospital is significantly higher than the national average.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On review of the notes, you note that the documentation of operation notes is inconsistent across surgeons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790" y="171608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3188" y="1376363"/>
            <a:ext cx="8522369" cy="3981451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How could you investigate this variation?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How could GIRFT methodology help here?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Benchmarking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Best practice pathways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Would you consider </a:t>
            </a:r>
            <a:r>
              <a:rPr lang="en-US" dirty="0" err="1" smtClean="0"/>
              <a:t>standardising</a:t>
            </a:r>
            <a:r>
              <a:rPr lang="en-US" dirty="0" smtClean="0"/>
              <a:t> practice? What would the risks and benefits be?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How should data be used to inform but not shame clinical practice?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790" y="171608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3188" y="1376363"/>
            <a:ext cx="8522369" cy="3981451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 52 year old man undergoes tendon repair. He </a:t>
            </a:r>
            <a:r>
              <a:rPr lang="en-US" dirty="0" err="1" smtClean="0"/>
              <a:t>presnts</a:t>
            </a:r>
            <a:r>
              <a:rPr lang="en-US" dirty="0" smtClean="0"/>
              <a:t> to the emergency department 5 days later with redness and discharge, which is initially misdiagnosed as cellulitis. He returns 48 hours later with a deep space infection requiring washout. </a:t>
            </a:r>
          </a:p>
        </p:txBody>
      </p:sp>
    </p:spTree>
    <p:extLst>
      <p:ext uri="{BB962C8B-B14F-4D97-AF65-F5344CB8AC3E}">
        <p14:creationId xmlns:p14="http://schemas.microsoft.com/office/powerpoint/2010/main" val="163972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3188" y="1376363"/>
            <a:ext cx="8522369" cy="3981451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What factors may have led to the delayed diagnosis?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What system-level issues may have played a role (handover, discharge instructions, access)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How would you design a QI project to address this? And what steps are involved in a QI project?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How would you evaluate the impact of your QI project?</a:t>
            </a:r>
          </a:p>
        </p:txBody>
      </p:sp>
    </p:spTree>
    <p:extLst>
      <p:ext uri="{BB962C8B-B14F-4D97-AF65-F5344CB8AC3E}">
        <p14:creationId xmlns:p14="http://schemas.microsoft.com/office/powerpoint/2010/main" val="177598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xmlns="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M10.4</a:t>
            </a:r>
          </a:p>
          <a:p>
            <a:pPr marL="0" indent="0" algn="ctr" eaLnBrk="1" hangingPunct="1"/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413000"/>
            <a:ext cx="2006600" cy="2032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00550" y="4974908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/3moc6pyo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6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323</Words>
  <Application>Microsoft Macintosh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64</cp:revision>
  <dcterms:modified xsi:type="dcterms:W3CDTF">2025-06-14T22:13:32Z</dcterms:modified>
  <cp:category/>
</cp:coreProperties>
</file>