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Lst>
  <p:notesMasterIdLst>
    <p:notesMasterId r:id="rId11"/>
  </p:notesMasterIdLst>
  <p:sldIdLst>
    <p:sldId id="256" r:id="rId2"/>
    <p:sldId id="334" r:id="rId3"/>
    <p:sldId id="336" r:id="rId4"/>
    <p:sldId id="337" r:id="rId5"/>
    <p:sldId id="338" r:id="rId6"/>
    <p:sldId id="339" r:id="rId7"/>
    <p:sldId id="340" r:id="rId8"/>
    <p:sldId id="332" r:id="rId9"/>
    <p:sldId id="335" r:id="rId1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43970B-FFDC-CA43-B661-64002C3AA3AF}" v="126" dt="2022-12-20T12:21:37.7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06"/>
    <p:restoredTop sz="68800" autoAdjust="0"/>
  </p:normalViewPr>
  <p:slideViewPr>
    <p:cSldViewPr snapToGrid="0" snapToObjects="1">
      <p:cViewPr varScale="1">
        <p:scale>
          <a:sx n="54" d="100"/>
          <a:sy n="54" d="100"/>
        </p:scale>
        <p:origin x="224" y="5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22"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Shape 3">
            <a:extLst>
              <a:ext uri="{FF2B5EF4-FFF2-40B4-BE49-F238E27FC236}">
                <a16:creationId xmlns="" xmlns:a16="http://schemas.microsoft.com/office/drawing/2014/main" id="{D41C71F3-00B0-4D50-CF2E-D5D5220D375A}"/>
              </a:ext>
            </a:extLst>
          </p:cNvPr>
          <p:cNvSpPr>
            <a:spLocks noGrp="1" noRot="1" noChangeAspect="1"/>
          </p:cNvSpPr>
          <p:nvPr>
            <p:ph type="sldImg" idx="2"/>
          </p:nvPr>
        </p:nvSpPr>
        <p:spPr bwMode="auto">
          <a:xfrm>
            <a:off x="1143000" y="685800"/>
            <a:ext cx="4572000" cy="3429000"/>
          </a:xfrm>
          <a:custGeom>
            <a:avLst/>
            <a:gdLst>
              <a:gd name="T0" fmla="*/ 0 w 120000"/>
              <a:gd name="T1" fmla="*/ 0 h 120000"/>
              <a:gd name="T2" fmla="*/ 4572000 w 120000"/>
              <a:gd name="T3" fmla="*/ 0 h 120000"/>
              <a:gd name="T4" fmla="*/ 4572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4" name="Shape 4">
            <a:extLst>
              <a:ext uri="{FF2B5EF4-FFF2-40B4-BE49-F238E27FC236}">
                <a16:creationId xmlns="" xmlns:a16="http://schemas.microsoft.com/office/drawing/2014/main" id="{AAA5FAC7-FE37-D255-8A56-1A9A668434FA}"/>
              </a:ext>
            </a:extLst>
          </p:cNvPr>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pPr lvl="0"/>
            <a:endParaRPr noProof="0"/>
          </a:p>
        </p:txBody>
      </p:sp>
    </p:spTree>
    <p:extLst>
      <p:ext uri="{BB962C8B-B14F-4D97-AF65-F5344CB8AC3E}">
        <p14:creationId xmlns:p14="http://schemas.microsoft.com/office/powerpoint/2010/main" val="1479323396"/>
      </p:ext>
    </p:extLst>
  </p:cSld>
  <p:clrMap bg1="lt1" tx1="dk1" bg2="dk2" tx2="lt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04254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24769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12994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23943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22078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79197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14924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37071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F30B5E0C-15C9-9BF8-82B6-51375E913D45}"/>
              </a:ext>
            </a:extLst>
          </p:cNvPr>
          <p:cNvSpPr>
            <a:spLocks noGrp="1"/>
          </p:cNvSpPr>
          <p:nvPr>
            <p:ph type="dt" sz="half" idx="10"/>
          </p:nvPr>
        </p:nvSpPr>
        <p:spPr/>
        <p:txBody>
          <a:bodyPr/>
          <a:lstStyle>
            <a:lvl1pPr>
              <a:defRPr/>
            </a:lvl1pPr>
          </a:lstStyle>
          <a:p>
            <a:pPr>
              <a:defRPr/>
            </a:pPr>
            <a:fld id="{BAD07D94-8181-FA47-8815-A4E2FD121091}" type="datetimeFigureOut">
              <a:rPr lang="en-GB"/>
              <a:pPr>
                <a:defRPr/>
              </a:pPr>
              <a:t>14/06/2025</a:t>
            </a:fld>
            <a:endParaRPr lang="en-GB"/>
          </a:p>
        </p:txBody>
      </p:sp>
      <p:sp>
        <p:nvSpPr>
          <p:cNvPr id="5" name="Footer Placeholder 4">
            <a:extLst>
              <a:ext uri="{FF2B5EF4-FFF2-40B4-BE49-F238E27FC236}">
                <a16:creationId xmlns="" xmlns:a16="http://schemas.microsoft.com/office/drawing/2014/main" id="{9A1A2DF8-BEA4-7056-C799-488413E1FCB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 xmlns:a16="http://schemas.microsoft.com/office/drawing/2014/main" id="{76BAD4A5-8ADE-7628-47DA-410EBB90C354}"/>
              </a:ext>
            </a:extLst>
          </p:cNvPr>
          <p:cNvSpPr>
            <a:spLocks noGrp="1"/>
          </p:cNvSpPr>
          <p:nvPr>
            <p:ph type="sldNum" sz="quarter" idx="12"/>
          </p:nvPr>
        </p:nvSpPr>
        <p:spPr/>
        <p:txBody>
          <a:bodyPr/>
          <a:lstStyle>
            <a:lvl1pPr>
              <a:defRPr/>
            </a:lvl1pPr>
          </a:lstStyle>
          <a:p>
            <a:fld id="{6866E288-E55D-D743-B473-F1B7F0FEBEF4}" type="slidenum">
              <a:rPr lang="en-GB" altLang="en-US"/>
              <a:pPr/>
              <a:t>‹#›</a:t>
            </a:fld>
            <a:endParaRPr lang="en-GB" altLang="en-US"/>
          </a:p>
        </p:txBody>
      </p:sp>
    </p:spTree>
    <p:extLst>
      <p:ext uri="{BB962C8B-B14F-4D97-AF65-F5344CB8AC3E}">
        <p14:creationId xmlns:p14="http://schemas.microsoft.com/office/powerpoint/2010/main" val="2704094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500C4FD1-B964-3D34-6D3D-C3DE49CE4958}"/>
              </a:ext>
            </a:extLst>
          </p:cNvPr>
          <p:cNvSpPr>
            <a:spLocks noGrp="1"/>
          </p:cNvSpPr>
          <p:nvPr>
            <p:ph type="dt" sz="half" idx="10"/>
          </p:nvPr>
        </p:nvSpPr>
        <p:spPr/>
        <p:txBody>
          <a:bodyPr/>
          <a:lstStyle>
            <a:lvl1pPr>
              <a:defRPr/>
            </a:lvl1pPr>
          </a:lstStyle>
          <a:p>
            <a:pPr>
              <a:defRPr/>
            </a:pPr>
            <a:fld id="{AC4A7D37-14AB-894C-BD8F-F6F6CFA77620}" type="datetimeFigureOut">
              <a:rPr lang="en-GB"/>
              <a:pPr>
                <a:defRPr/>
              </a:pPr>
              <a:t>14/06/2025</a:t>
            </a:fld>
            <a:endParaRPr lang="en-GB"/>
          </a:p>
        </p:txBody>
      </p:sp>
      <p:sp>
        <p:nvSpPr>
          <p:cNvPr id="5" name="Footer Placeholder 4">
            <a:extLst>
              <a:ext uri="{FF2B5EF4-FFF2-40B4-BE49-F238E27FC236}">
                <a16:creationId xmlns="" xmlns:a16="http://schemas.microsoft.com/office/drawing/2014/main" id="{77F565BF-7091-F921-C76B-45A03475A09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 xmlns:a16="http://schemas.microsoft.com/office/drawing/2014/main" id="{6821C462-DDEE-EEE3-834C-0B77B9BC9E2E}"/>
              </a:ext>
            </a:extLst>
          </p:cNvPr>
          <p:cNvSpPr>
            <a:spLocks noGrp="1"/>
          </p:cNvSpPr>
          <p:nvPr>
            <p:ph type="sldNum" sz="quarter" idx="12"/>
          </p:nvPr>
        </p:nvSpPr>
        <p:spPr/>
        <p:txBody>
          <a:bodyPr/>
          <a:lstStyle>
            <a:lvl1pPr>
              <a:defRPr/>
            </a:lvl1pPr>
          </a:lstStyle>
          <a:p>
            <a:fld id="{8881CAD5-7525-954B-9CFA-0F80CEB16D4F}" type="slidenum">
              <a:rPr lang="en-GB" altLang="en-US"/>
              <a:pPr/>
              <a:t>‹#›</a:t>
            </a:fld>
            <a:endParaRPr lang="en-GB" altLang="en-US"/>
          </a:p>
        </p:txBody>
      </p:sp>
    </p:spTree>
    <p:extLst>
      <p:ext uri="{BB962C8B-B14F-4D97-AF65-F5344CB8AC3E}">
        <p14:creationId xmlns:p14="http://schemas.microsoft.com/office/powerpoint/2010/main" val="253554765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0E785DF3-AEF5-E64B-26C3-94B327B6DE34}"/>
              </a:ext>
            </a:extLst>
          </p:cNvPr>
          <p:cNvSpPr>
            <a:spLocks noGrp="1"/>
          </p:cNvSpPr>
          <p:nvPr>
            <p:ph type="dt" sz="half" idx="10"/>
          </p:nvPr>
        </p:nvSpPr>
        <p:spPr/>
        <p:txBody>
          <a:bodyPr/>
          <a:lstStyle>
            <a:lvl1pPr>
              <a:defRPr/>
            </a:lvl1pPr>
          </a:lstStyle>
          <a:p>
            <a:pPr>
              <a:defRPr/>
            </a:pPr>
            <a:fld id="{2DC7287D-3E82-3149-8BAB-FA9662642B66}" type="datetimeFigureOut">
              <a:rPr lang="en-GB"/>
              <a:pPr>
                <a:defRPr/>
              </a:pPr>
              <a:t>14/06/2025</a:t>
            </a:fld>
            <a:endParaRPr lang="en-GB"/>
          </a:p>
        </p:txBody>
      </p:sp>
      <p:sp>
        <p:nvSpPr>
          <p:cNvPr id="5" name="Footer Placeholder 4">
            <a:extLst>
              <a:ext uri="{FF2B5EF4-FFF2-40B4-BE49-F238E27FC236}">
                <a16:creationId xmlns="" xmlns:a16="http://schemas.microsoft.com/office/drawing/2014/main" id="{1B3F9F6E-33CB-4B8D-FBAD-841C6A6688F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 xmlns:a16="http://schemas.microsoft.com/office/drawing/2014/main" id="{7C2E77B7-5E68-52C8-6A0B-0A4D4069786F}"/>
              </a:ext>
            </a:extLst>
          </p:cNvPr>
          <p:cNvSpPr>
            <a:spLocks noGrp="1"/>
          </p:cNvSpPr>
          <p:nvPr>
            <p:ph type="sldNum" sz="quarter" idx="12"/>
          </p:nvPr>
        </p:nvSpPr>
        <p:spPr/>
        <p:txBody>
          <a:bodyPr/>
          <a:lstStyle>
            <a:lvl1pPr>
              <a:defRPr/>
            </a:lvl1pPr>
          </a:lstStyle>
          <a:p>
            <a:fld id="{7A15A109-4491-3A4E-81E6-197447761794}" type="slidenum">
              <a:rPr lang="en-GB" altLang="en-US"/>
              <a:pPr/>
              <a:t>‹#›</a:t>
            </a:fld>
            <a:endParaRPr lang="en-GB" altLang="en-US"/>
          </a:p>
        </p:txBody>
      </p:sp>
    </p:spTree>
    <p:extLst>
      <p:ext uri="{BB962C8B-B14F-4D97-AF65-F5344CB8AC3E}">
        <p14:creationId xmlns:p14="http://schemas.microsoft.com/office/powerpoint/2010/main" val="60756741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2DE672D7-AB51-BA2C-682E-E644DB41511C}"/>
              </a:ext>
            </a:extLst>
          </p:cNvPr>
          <p:cNvSpPr>
            <a:spLocks noGrp="1"/>
          </p:cNvSpPr>
          <p:nvPr>
            <p:ph type="dt" sz="half" idx="10"/>
          </p:nvPr>
        </p:nvSpPr>
        <p:spPr/>
        <p:txBody>
          <a:bodyPr/>
          <a:lstStyle>
            <a:lvl1pPr>
              <a:defRPr/>
            </a:lvl1pPr>
          </a:lstStyle>
          <a:p>
            <a:pPr>
              <a:defRPr/>
            </a:pPr>
            <a:fld id="{1231ABBE-21D3-474D-81D2-9F18753D58BD}" type="datetimeFigureOut">
              <a:rPr lang="en-GB"/>
              <a:pPr>
                <a:defRPr/>
              </a:pPr>
              <a:t>14/06/2025</a:t>
            </a:fld>
            <a:endParaRPr lang="en-GB"/>
          </a:p>
        </p:txBody>
      </p:sp>
      <p:sp>
        <p:nvSpPr>
          <p:cNvPr id="5" name="Footer Placeholder 4">
            <a:extLst>
              <a:ext uri="{FF2B5EF4-FFF2-40B4-BE49-F238E27FC236}">
                <a16:creationId xmlns="" xmlns:a16="http://schemas.microsoft.com/office/drawing/2014/main" id="{DF2D826D-EE04-1B46-C593-E5BD7F8E886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 xmlns:a16="http://schemas.microsoft.com/office/drawing/2014/main" id="{309B33DF-3426-6478-6E4C-2FFDC222FB6B}"/>
              </a:ext>
            </a:extLst>
          </p:cNvPr>
          <p:cNvSpPr>
            <a:spLocks noGrp="1"/>
          </p:cNvSpPr>
          <p:nvPr>
            <p:ph type="sldNum" sz="quarter" idx="12"/>
          </p:nvPr>
        </p:nvSpPr>
        <p:spPr/>
        <p:txBody>
          <a:bodyPr/>
          <a:lstStyle>
            <a:lvl1pPr>
              <a:defRPr/>
            </a:lvl1pPr>
          </a:lstStyle>
          <a:p>
            <a:fld id="{2DCFE55B-E959-2842-ABE2-CB62AFA5F560}" type="slidenum">
              <a:rPr lang="en-GB" altLang="en-US"/>
              <a:pPr/>
              <a:t>‹#›</a:t>
            </a:fld>
            <a:endParaRPr lang="en-GB" altLang="en-US"/>
          </a:p>
        </p:txBody>
      </p:sp>
    </p:spTree>
    <p:extLst>
      <p:ext uri="{BB962C8B-B14F-4D97-AF65-F5344CB8AC3E}">
        <p14:creationId xmlns:p14="http://schemas.microsoft.com/office/powerpoint/2010/main" val="375442371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B657C4C6-B06D-8EF8-200D-B421890FF5CE}"/>
              </a:ext>
            </a:extLst>
          </p:cNvPr>
          <p:cNvSpPr>
            <a:spLocks noGrp="1"/>
          </p:cNvSpPr>
          <p:nvPr>
            <p:ph type="dt" sz="half" idx="10"/>
          </p:nvPr>
        </p:nvSpPr>
        <p:spPr/>
        <p:txBody>
          <a:bodyPr/>
          <a:lstStyle>
            <a:lvl1pPr>
              <a:defRPr/>
            </a:lvl1pPr>
          </a:lstStyle>
          <a:p>
            <a:pPr>
              <a:defRPr/>
            </a:pPr>
            <a:fld id="{B8F250F2-5897-424A-A3D4-BDC6AA60E3D6}" type="datetimeFigureOut">
              <a:rPr lang="en-GB"/>
              <a:pPr>
                <a:defRPr/>
              </a:pPr>
              <a:t>14/06/2025</a:t>
            </a:fld>
            <a:endParaRPr lang="en-GB"/>
          </a:p>
        </p:txBody>
      </p:sp>
      <p:sp>
        <p:nvSpPr>
          <p:cNvPr id="5" name="Footer Placeholder 4">
            <a:extLst>
              <a:ext uri="{FF2B5EF4-FFF2-40B4-BE49-F238E27FC236}">
                <a16:creationId xmlns="" xmlns:a16="http://schemas.microsoft.com/office/drawing/2014/main" id="{57EE60C0-09A4-94C4-9821-BE864E2A728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 xmlns:a16="http://schemas.microsoft.com/office/drawing/2014/main" id="{BF3C42AC-FFE1-969D-C43F-7976AEEE7405}"/>
              </a:ext>
            </a:extLst>
          </p:cNvPr>
          <p:cNvSpPr>
            <a:spLocks noGrp="1"/>
          </p:cNvSpPr>
          <p:nvPr>
            <p:ph type="sldNum" sz="quarter" idx="12"/>
          </p:nvPr>
        </p:nvSpPr>
        <p:spPr/>
        <p:txBody>
          <a:bodyPr/>
          <a:lstStyle>
            <a:lvl1pPr>
              <a:defRPr/>
            </a:lvl1pPr>
          </a:lstStyle>
          <a:p>
            <a:fld id="{5BD34CA8-F53B-0B44-AA30-96F8EED19437}" type="slidenum">
              <a:rPr lang="en-GB" altLang="en-US"/>
              <a:pPr/>
              <a:t>‹#›</a:t>
            </a:fld>
            <a:endParaRPr lang="en-GB" altLang="en-US"/>
          </a:p>
        </p:txBody>
      </p:sp>
    </p:spTree>
    <p:extLst>
      <p:ext uri="{BB962C8B-B14F-4D97-AF65-F5344CB8AC3E}">
        <p14:creationId xmlns:p14="http://schemas.microsoft.com/office/powerpoint/2010/main" val="377589761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 xmlns:a16="http://schemas.microsoft.com/office/drawing/2014/main" id="{096B2649-66FC-D8F3-158F-157A5090787A}"/>
              </a:ext>
            </a:extLst>
          </p:cNvPr>
          <p:cNvSpPr>
            <a:spLocks noGrp="1"/>
          </p:cNvSpPr>
          <p:nvPr>
            <p:ph type="dt" sz="half" idx="10"/>
          </p:nvPr>
        </p:nvSpPr>
        <p:spPr/>
        <p:txBody>
          <a:bodyPr/>
          <a:lstStyle>
            <a:lvl1pPr>
              <a:defRPr/>
            </a:lvl1pPr>
          </a:lstStyle>
          <a:p>
            <a:pPr>
              <a:defRPr/>
            </a:pPr>
            <a:fld id="{C9AA3D2E-D341-B643-B4C8-B6B91873195E}" type="datetimeFigureOut">
              <a:rPr lang="en-GB"/>
              <a:pPr>
                <a:defRPr/>
              </a:pPr>
              <a:t>14/06/2025</a:t>
            </a:fld>
            <a:endParaRPr lang="en-GB"/>
          </a:p>
        </p:txBody>
      </p:sp>
      <p:sp>
        <p:nvSpPr>
          <p:cNvPr id="6" name="Footer Placeholder 4">
            <a:extLst>
              <a:ext uri="{FF2B5EF4-FFF2-40B4-BE49-F238E27FC236}">
                <a16:creationId xmlns="" xmlns:a16="http://schemas.microsoft.com/office/drawing/2014/main" id="{C2D18116-5EAE-7EF4-7653-B5A22B26C125}"/>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 xmlns:a16="http://schemas.microsoft.com/office/drawing/2014/main" id="{2A87B1B2-8598-BD6D-47CC-5BE123B1A31E}"/>
              </a:ext>
            </a:extLst>
          </p:cNvPr>
          <p:cNvSpPr>
            <a:spLocks noGrp="1"/>
          </p:cNvSpPr>
          <p:nvPr>
            <p:ph type="sldNum" sz="quarter" idx="12"/>
          </p:nvPr>
        </p:nvSpPr>
        <p:spPr/>
        <p:txBody>
          <a:bodyPr/>
          <a:lstStyle>
            <a:lvl1pPr>
              <a:defRPr/>
            </a:lvl1pPr>
          </a:lstStyle>
          <a:p>
            <a:fld id="{B450304E-B575-6B42-A620-D977344A70D7}" type="slidenum">
              <a:rPr lang="en-GB" altLang="en-US"/>
              <a:pPr/>
              <a:t>‹#›</a:t>
            </a:fld>
            <a:endParaRPr lang="en-GB" altLang="en-US"/>
          </a:p>
        </p:txBody>
      </p:sp>
    </p:spTree>
    <p:extLst>
      <p:ext uri="{BB962C8B-B14F-4D97-AF65-F5344CB8AC3E}">
        <p14:creationId xmlns:p14="http://schemas.microsoft.com/office/powerpoint/2010/main" val="162279041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 xmlns:a16="http://schemas.microsoft.com/office/drawing/2014/main" id="{F0281CC6-1CFC-6AE4-8473-64E1013469AD}"/>
              </a:ext>
            </a:extLst>
          </p:cNvPr>
          <p:cNvSpPr>
            <a:spLocks noGrp="1"/>
          </p:cNvSpPr>
          <p:nvPr>
            <p:ph type="dt" sz="half" idx="10"/>
          </p:nvPr>
        </p:nvSpPr>
        <p:spPr/>
        <p:txBody>
          <a:bodyPr/>
          <a:lstStyle>
            <a:lvl1pPr>
              <a:defRPr/>
            </a:lvl1pPr>
          </a:lstStyle>
          <a:p>
            <a:pPr>
              <a:defRPr/>
            </a:pPr>
            <a:fld id="{268F91FC-8180-7C4D-A709-5955E34E3BF6}" type="datetimeFigureOut">
              <a:rPr lang="en-GB"/>
              <a:pPr>
                <a:defRPr/>
              </a:pPr>
              <a:t>14/06/2025</a:t>
            </a:fld>
            <a:endParaRPr lang="en-GB"/>
          </a:p>
        </p:txBody>
      </p:sp>
      <p:sp>
        <p:nvSpPr>
          <p:cNvPr id="8" name="Footer Placeholder 4">
            <a:extLst>
              <a:ext uri="{FF2B5EF4-FFF2-40B4-BE49-F238E27FC236}">
                <a16:creationId xmlns="" xmlns:a16="http://schemas.microsoft.com/office/drawing/2014/main" id="{792BC458-DE77-3254-F2C5-B7E4E80F16E5}"/>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 xmlns:a16="http://schemas.microsoft.com/office/drawing/2014/main" id="{F9B8E092-882C-B2EA-D62D-C2E92EC14957}"/>
              </a:ext>
            </a:extLst>
          </p:cNvPr>
          <p:cNvSpPr>
            <a:spLocks noGrp="1"/>
          </p:cNvSpPr>
          <p:nvPr>
            <p:ph type="sldNum" sz="quarter" idx="12"/>
          </p:nvPr>
        </p:nvSpPr>
        <p:spPr/>
        <p:txBody>
          <a:bodyPr/>
          <a:lstStyle>
            <a:lvl1pPr>
              <a:defRPr/>
            </a:lvl1pPr>
          </a:lstStyle>
          <a:p>
            <a:fld id="{0C4CF339-03D0-964B-9AEB-E94BBAD4A626}" type="slidenum">
              <a:rPr lang="en-GB" altLang="en-US"/>
              <a:pPr/>
              <a:t>‹#›</a:t>
            </a:fld>
            <a:endParaRPr lang="en-GB" altLang="en-US"/>
          </a:p>
        </p:txBody>
      </p:sp>
    </p:spTree>
    <p:extLst>
      <p:ext uri="{BB962C8B-B14F-4D97-AF65-F5344CB8AC3E}">
        <p14:creationId xmlns:p14="http://schemas.microsoft.com/office/powerpoint/2010/main" val="322748366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 xmlns:a16="http://schemas.microsoft.com/office/drawing/2014/main" id="{917D361D-3850-F852-62A4-89D8FC265D26}"/>
              </a:ext>
            </a:extLst>
          </p:cNvPr>
          <p:cNvSpPr>
            <a:spLocks noGrp="1"/>
          </p:cNvSpPr>
          <p:nvPr>
            <p:ph type="dt" sz="half" idx="10"/>
          </p:nvPr>
        </p:nvSpPr>
        <p:spPr/>
        <p:txBody>
          <a:bodyPr/>
          <a:lstStyle>
            <a:lvl1pPr>
              <a:defRPr/>
            </a:lvl1pPr>
          </a:lstStyle>
          <a:p>
            <a:pPr>
              <a:defRPr/>
            </a:pPr>
            <a:fld id="{B961C0A4-50F3-1942-83F9-1F506E069AA2}" type="datetimeFigureOut">
              <a:rPr lang="en-GB"/>
              <a:pPr>
                <a:defRPr/>
              </a:pPr>
              <a:t>14/06/2025</a:t>
            </a:fld>
            <a:endParaRPr lang="en-GB"/>
          </a:p>
        </p:txBody>
      </p:sp>
      <p:sp>
        <p:nvSpPr>
          <p:cNvPr id="4" name="Footer Placeholder 4">
            <a:extLst>
              <a:ext uri="{FF2B5EF4-FFF2-40B4-BE49-F238E27FC236}">
                <a16:creationId xmlns="" xmlns:a16="http://schemas.microsoft.com/office/drawing/2014/main" id="{FCAC53CB-F3F3-BF23-622B-B391BEA25969}"/>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 xmlns:a16="http://schemas.microsoft.com/office/drawing/2014/main" id="{2AFA870E-057D-B044-DB89-328FA204E0D4}"/>
              </a:ext>
            </a:extLst>
          </p:cNvPr>
          <p:cNvSpPr>
            <a:spLocks noGrp="1"/>
          </p:cNvSpPr>
          <p:nvPr>
            <p:ph type="sldNum" sz="quarter" idx="12"/>
          </p:nvPr>
        </p:nvSpPr>
        <p:spPr/>
        <p:txBody>
          <a:bodyPr/>
          <a:lstStyle>
            <a:lvl1pPr>
              <a:defRPr/>
            </a:lvl1pPr>
          </a:lstStyle>
          <a:p>
            <a:fld id="{C23AA2F1-F4CC-AD48-92D1-3C22D8B401F7}" type="slidenum">
              <a:rPr lang="en-GB" altLang="en-US"/>
              <a:pPr/>
              <a:t>‹#›</a:t>
            </a:fld>
            <a:endParaRPr lang="en-GB" altLang="en-US"/>
          </a:p>
        </p:txBody>
      </p:sp>
    </p:spTree>
    <p:extLst>
      <p:ext uri="{BB962C8B-B14F-4D97-AF65-F5344CB8AC3E}">
        <p14:creationId xmlns:p14="http://schemas.microsoft.com/office/powerpoint/2010/main" val="267967088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501DCDB2-FC38-A816-FDA2-AB41E9BE69B9}"/>
              </a:ext>
            </a:extLst>
          </p:cNvPr>
          <p:cNvSpPr>
            <a:spLocks noGrp="1"/>
          </p:cNvSpPr>
          <p:nvPr>
            <p:ph type="dt" sz="half" idx="10"/>
          </p:nvPr>
        </p:nvSpPr>
        <p:spPr/>
        <p:txBody>
          <a:bodyPr/>
          <a:lstStyle>
            <a:lvl1pPr>
              <a:defRPr/>
            </a:lvl1pPr>
          </a:lstStyle>
          <a:p>
            <a:pPr>
              <a:defRPr/>
            </a:pPr>
            <a:fld id="{7BA46C62-CBA8-CD41-8130-1F365C455EB8}" type="datetimeFigureOut">
              <a:rPr lang="en-GB"/>
              <a:pPr>
                <a:defRPr/>
              </a:pPr>
              <a:t>14/06/2025</a:t>
            </a:fld>
            <a:endParaRPr lang="en-GB"/>
          </a:p>
        </p:txBody>
      </p:sp>
      <p:sp>
        <p:nvSpPr>
          <p:cNvPr id="3" name="Footer Placeholder 4">
            <a:extLst>
              <a:ext uri="{FF2B5EF4-FFF2-40B4-BE49-F238E27FC236}">
                <a16:creationId xmlns="" xmlns:a16="http://schemas.microsoft.com/office/drawing/2014/main" id="{FC73A505-3556-4DF3-70F8-5DC4CA9EA480}"/>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 xmlns:a16="http://schemas.microsoft.com/office/drawing/2014/main" id="{E021F4E7-03F1-ACD4-6FB9-C8716FDF4636}"/>
              </a:ext>
            </a:extLst>
          </p:cNvPr>
          <p:cNvSpPr>
            <a:spLocks noGrp="1"/>
          </p:cNvSpPr>
          <p:nvPr>
            <p:ph type="sldNum" sz="quarter" idx="12"/>
          </p:nvPr>
        </p:nvSpPr>
        <p:spPr/>
        <p:txBody>
          <a:bodyPr/>
          <a:lstStyle>
            <a:lvl1pPr>
              <a:defRPr/>
            </a:lvl1pPr>
          </a:lstStyle>
          <a:p>
            <a:fld id="{F8C1DC72-60D2-8E41-81A0-15AEA50D488F}" type="slidenum">
              <a:rPr lang="en-GB" altLang="en-US"/>
              <a:pPr/>
              <a:t>‹#›</a:t>
            </a:fld>
            <a:endParaRPr lang="en-GB" altLang="en-US"/>
          </a:p>
        </p:txBody>
      </p:sp>
    </p:spTree>
    <p:extLst>
      <p:ext uri="{BB962C8B-B14F-4D97-AF65-F5344CB8AC3E}">
        <p14:creationId xmlns:p14="http://schemas.microsoft.com/office/powerpoint/2010/main" val="105960352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 xmlns:a16="http://schemas.microsoft.com/office/drawing/2014/main" id="{48032DC5-A866-4E5A-8561-5DF560BFC0E1}"/>
              </a:ext>
            </a:extLst>
          </p:cNvPr>
          <p:cNvSpPr>
            <a:spLocks noGrp="1"/>
          </p:cNvSpPr>
          <p:nvPr>
            <p:ph type="dt" sz="half" idx="10"/>
          </p:nvPr>
        </p:nvSpPr>
        <p:spPr/>
        <p:txBody>
          <a:bodyPr/>
          <a:lstStyle>
            <a:lvl1pPr>
              <a:defRPr/>
            </a:lvl1pPr>
          </a:lstStyle>
          <a:p>
            <a:pPr>
              <a:defRPr/>
            </a:pPr>
            <a:fld id="{89DE0CA2-C401-8749-8669-0DCE30856445}" type="datetimeFigureOut">
              <a:rPr lang="en-GB"/>
              <a:pPr>
                <a:defRPr/>
              </a:pPr>
              <a:t>14/06/2025</a:t>
            </a:fld>
            <a:endParaRPr lang="en-GB"/>
          </a:p>
        </p:txBody>
      </p:sp>
      <p:sp>
        <p:nvSpPr>
          <p:cNvPr id="6" name="Footer Placeholder 4">
            <a:extLst>
              <a:ext uri="{FF2B5EF4-FFF2-40B4-BE49-F238E27FC236}">
                <a16:creationId xmlns="" xmlns:a16="http://schemas.microsoft.com/office/drawing/2014/main" id="{9DE2CF16-5113-0EE7-935F-9E722C81B6A6}"/>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 xmlns:a16="http://schemas.microsoft.com/office/drawing/2014/main" id="{57B3B0EC-5F83-96A4-539B-FC0BF839DDCD}"/>
              </a:ext>
            </a:extLst>
          </p:cNvPr>
          <p:cNvSpPr>
            <a:spLocks noGrp="1"/>
          </p:cNvSpPr>
          <p:nvPr>
            <p:ph type="sldNum" sz="quarter" idx="12"/>
          </p:nvPr>
        </p:nvSpPr>
        <p:spPr/>
        <p:txBody>
          <a:bodyPr/>
          <a:lstStyle>
            <a:lvl1pPr>
              <a:defRPr/>
            </a:lvl1pPr>
          </a:lstStyle>
          <a:p>
            <a:fld id="{477F995A-D098-B047-B6E8-BB420A4819A9}" type="slidenum">
              <a:rPr lang="en-GB" altLang="en-US"/>
              <a:pPr/>
              <a:t>‹#›</a:t>
            </a:fld>
            <a:endParaRPr lang="en-GB" altLang="en-US"/>
          </a:p>
        </p:txBody>
      </p:sp>
    </p:spTree>
    <p:extLst>
      <p:ext uri="{BB962C8B-B14F-4D97-AF65-F5344CB8AC3E}">
        <p14:creationId xmlns:p14="http://schemas.microsoft.com/office/powerpoint/2010/main" val="40109840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 xmlns:a16="http://schemas.microsoft.com/office/drawing/2014/main" id="{5D6F38F5-922F-CB34-72BE-7041457EAD6D}"/>
              </a:ext>
            </a:extLst>
          </p:cNvPr>
          <p:cNvSpPr>
            <a:spLocks noGrp="1"/>
          </p:cNvSpPr>
          <p:nvPr>
            <p:ph type="dt" sz="half" idx="10"/>
          </p:nvPr>
        </p:nvSpPr>
        <p:spPr/>
        <p:txBody>
          <a:bodyPr/>
          <a:lstStyle>
            <a:lvl1pPr>
              <a:defRPr/>
            </a:lvl1pPr>
          </a:lstStyle>
          <a:p>
            <a:pPr>
              <a:defRPr/>
            </a:pPr>
            <a:fld id="{A4EA2A77-D386-ED47-AFD5-8538CC2C4071}" type="datetimeFigureOut">
              <a:rPr lang="en-GB"/>
              <a:pPr>
                <a:defRPr/>
              </a:pPr>
              <a:t>14/06/2025</a:t>
            </a:fld>
            <a:endParaRPr lang="en-GB"/>
          </a:p>
        </p:txBody>
      </p:sp>
      <p:sp>
        <p:nvSpPr>
          <p:cNvPr id="6" name="Footer Placeholder 4">
            <a:extLst>
              <a:ext uri="{FF2B5EF4-FFF2-40B4-BE49-F238E27FC236}">
                <a16:creationId xmlns="" xmlns:a16="http://schemas.microsoft.com/office/drawing/2014/main" id="{5F5BD951-3E89-585C-F6E7-5DA2D7B26C04}"/>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 xmlns:a16="http://schemas.microsoft.com/office/drawing/2014/main" id="{4E807005-46E8-CF04-29DF-67D2EE11F56F}"/>
              </a:ext>
            </a:extLst>
          </p:cNvPr>
          <p:cNvSpPr>
            <a:spLocks noGrp="1"/>
          </p:cNvSpPr>
          <p:nvPr>
            <p:ph type="sldNum" sz="quarter" idx="12"/>
          </p:nvPr>
        </p:nvSpPr>
        <p:spPr/>
        <p:txBody>
          <a:bodyPr/>
          <a:lstStyle>
            <a:lvl1pPr>
              <a:defRPr/>
            </a:lvl1pPr>
          </a:lstStyle>
          <a:p>
            <a:fld id="{0A525C4C-F5DA-2949-92E5-93103FC2E9BA}" type="slidenum">
              <a:rPr lang="en-GB" altLang="en-US"/>
              <a:pPr/>
              <a:t>‹#›</a:t>
            </a:fld>
            <a:endParaRPr lang="en-GB" altLang="en-US"/>
          </a:p>
        </p:txBody>
      </p:sp>
    </p:spTree>
    <p:extLst>
      <p:ext uri="{BB962C8B-B14F-4D97-AF65-F5344CB8AC3E}">
        <p14:creationId xmlns:p14="http://schemas.microsoft.com/office/powerpoint/2010/main" val="397015449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 xmlns:a16="http://schemas.microsoft.com/office/drawing/2014/main" id="{DD486B5B-2B5B-CDDA-F11D-BFA21ED74E76}"/>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 xmlns:a16="http://schemas.microsoft.com/office/drawing/2014/main" id="{F4E1A02F-8976-0592-1347-51C0C306B370}"/>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 xmlns:a16="http://schemas.microsoft.com/office/drawing/2014/main" id="{EF1E193E-3085-D323-E23A-9781CE9A51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F0EA6FEF-56B4-7D47-BFE3-FD79C437808F}" type="datetimeFigureOut">
              <a:rPr lang="en-GB"/>
              <a:pPr>
                <a:defRPr/>
              </a:pPr>
              <a:t>14/06/2025</a:t>
            </a:fld>
            <a:endParaRPr lang="en-GB"/>
          </a:p>
        </p:txBody>
      </p:sp>
      <p:sp>
        <p:nvSpPr>
          <p:cNvPr id="5" name="Footer Placeholder 4">
            <a:extLst>
              <a:ext uri="{FF2B5EF4-FFF2-40B4-BE49-F238E27FC236}">
                <a16:creationId xmlns="" xmlns:a16="http://schemas.microsoft.com/office/drawing/2014/main" id="{6BE55CC4-E212-5BE0-ECB2-E2D8193BE3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smtClean="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 xmlns:a16="http://schemas.microsoft.com/office/drawing/2014/main" id="{CC01FA27-5691-9996-A41C-3E0693FA5A61}"/>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21B6F0A5-B009-354D-AF9C-73D803B83210}"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jpe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6.jpe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6.jpe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7.jpe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7">
            <a:extLst>
              <a:ext uri="{FF2B5EF4-FFF2-40B4-BE49-F238E27FC236}">
                <a16:creationId xmlns="" xmlns:a16="http://schemas.microsoft.com/office/drawing/2014/main" id="{D5604528-182A-7D2C-9933-E4AB3C3495B5}"/>
              </a:ext>
            </a:extLst>
          </p:cNvPr>
          <p:cNvSpPr txBox="1">
            <a:spLocks noChangeArrowheads="1"/>
          </p:cNvSpPr>
          <p:nvPr/>
        </p:nvSpPr>
        <p:spPr bwMode="auto">
          <a:xfrm>
            <a:off x="1062832" y="3093685"/>
            <a:ext cx="555307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4000" b="1" dirty="0" smtClean="0">
                <a:solidFill>
                  <a:srgbClr val="6D102F"/>
                </a:solidFill>
              </a:rPr>
              <a:t>Module </a:t>
            </a:r>
            <a:r>
              <a:rPr lang="en-GB" altLang="en-US" sz="4000" b="1" dirty="0" smtClean="0">
                <a:solidFill>
                  <a:srgbClr val="6D102F"/>
                </a:solidFill>
              </a:rPr>
              <a:t>10.3 The psychological impact of injuries and strategies to cope</a:t>
            </a:r>
            <a:endParaRPr lang="en-GB" altLang="en-US" sz="4000" b="1" dirty="0">
              <a:solidFill>
                <a:srgbClr val="6D102F"/>
              </a:solidFill>
            </a:endParaRPr>
          </a:p>
        </p:txBody>
      </p:sp>
      <p:pic>
        <p:nvPicPr>
          <p:cNvPr id="3075" name="Picture 8">
            <a:extLst>
              <a:ext uri="{FF2B5EF4-FFF2-40B4-BE49-F238E27FC236}">
                <a16:creationId xmlns="" xmlns:a16="http://schemas.microsoft.com/office/drawing/2014/main" id="{FAE725AA-E831-A73D-4C7C-2FCD357F3AC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2038" y="685800"/>
            <a:ext cx="23590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9">
            <a:extLst>
              <a:ext uri="{FF2B5EF4-FFF2-40B4-BE49-F238E27FC236}">
                <a16:creationId xmlns="" xmlns:a16="http://schemas.microsoft.com/office/drawing/2014/main" id="{0DACD0F8-83AA-4144-8FFE-B738A2B2AC82}"/>
              </a:ext>
            </a:extLst>
          </p:cNvPr>
          <p:cNvSpPr txBox="1">
            <a:spLocks noChangeArrowheads="1"/>
          </p:cNvSpPr>
          <p:nvPr/>
        </p:nvSpPr>
        <p:spPr bwMode="auto">
          <a:xfrm>
            <a:off x="1062038" y="5585476"/>
            <a:ext cx="77676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b="1" dirty="0" smtClean="0">
                <a:solidFill>
                  <a:srgbClr val="575958"/>
                </a:solidFill>
              </a:rPr>
              <a:t>Case based discussions</a:t>
            </a:r>
            <a:endParaRPr lang="en-GB" altLang="en-US" sz="2000" b="1" dirty="0">
              <a:solidFill>
                <a:srgbClr val="575958"/>
              </a:solidFill>
            </a:endParaRPr>
          </a:p>
        </p:txBody>
      </p:sp>
      <p:pic>
        <p:nvPicPr>
          <p:cNvPr id="3077" name="Picture 10">
            <a:extLst>
              <a:ext uri="{FF2B5EF4-FFF2-40B4-BE49-F238E27FC236}">
                <a16:creationId xmlns="" xmlns:a16="http://schemas.microsoft.com/office/drawing/2014/main" id="{7293A9D5-F4AD-5CFA-C27D-9D91E3F6370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15907" y="2800324"/>
            <a:ext cx="4427537"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7">
            <a:extLst>
              <a:ext uri="{FF2B5EF4-FFF2-40B4-BE49-F238E27FC236}">
                <a16:creationId xmlns="" xmlns:a16="http://schemas.microsoft.com/office/drawing/2014/main" id="{1159C9F3-5EA2-57DE-8598-26CE29C060C4}"/>
              </a:ext>
            </a:extLst>
          </p:cNvPr>
          <p:cNvSpPr txBox="1">
            <a:spLocks noChangeArrowheads="1"/>
          </p:cNvSpPr>
          <p:nvPr/>
        </p:nvSpPr>
        <p:spPr bwMode="auto">
          <a:xfrm>
            <a:off x="6445956" y="685800"/>
            <a:ext cx="468400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4000" b="1" dirty="0">
                <a:solidFill>
                  <a:srgbClr val="6D102F"/>
                </a:solidFill>
              </a:rPr>
              <a:t>Global Hand Teaching Programme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a:extLst>
              <a:ext uri="{FF2B5EF4-FFF2-40B4-BE49-F238E27FC236}">
                <a16:creationId xmlns="" xmlns:a16="http://schemas.microsoft.com/office/drawing/2014/main" id="{80DD4FF9-BBA2-ED47-9710-B70ED4F3F7D3}"/>
              </a:ext>
            </a:extLst>
          </p:cNvPr>
          <p:cNvSpPr txBox="1">
            <a:spLocks noChangeArrowheads="1"/>
          </p:cNvSpPr>
          <p:nvPr/>
        </p:nvSpPr>
        <p:spPr bwMode="auto">
          <a:xfrm>
            <a:off x="914400" y="528638"/>
            <a:ext cx="90154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3200" b="1" dirty="0">
                <a:solidFill>
                  <a:srgbClr val="6D102F"/>
                </a:solidFill>
              </a:rPr>
              <a:t>Case 1</a:t>
            </a:r>
          </a:p>
        </p:txBody>
      </p:sp>
      <p:cxnSp>
        <p:nvCxnSpPr>
          <p:cNvPr id="8" name="Straight Connector 7">
            <a:extLst>
              <a:ext uri="{FF2B5EF4-FFF2-40B4-BE49-F238E27FC236}">
                <a16:creationId xmlns="" xmlns:a16="http://schemas.microsoft.com/office/drawing/2014/main" id="{75F5A4B3-49F3-717F-B091-44A625F44487}"/>
              </a:ext>
            </a:extLst>
          </p:cNvPr>
          <p:cNvCxnSpPr/>
          <p:nvPr/>
        </p:nvCxnSpPr>
        <p:spPr>
          <a:xfrm>
            <a:off x="993775" y="13763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7331DAD2-FCEB-2778-44F1-EDEE875F5AC6}"/>
              </a:ext>
            </a:extLst>
          </p:cNvPr>
          <p:cNvCxnSpPr/>
          <p:nvPr/>
        </p:nvCxnSpPr>
        <p:spPr>
          <a:xfrm>
            <a:off x="993775" y="58848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pic>
        <p:nvPicPr>
          <p:cNvPr id="4101" name="Picture 9">
            <a:extLst>
              <a:ext uri="{FF2B5EF4-FFF2-40B4-BE49-F238E27FC236}">
                <a16:creationId xmlns="" xmlns:a16="http://schemas.microsoft.com/office/drawing/2014/main" id="{75E6BD48-8151-82C1-1B07-F2BFDDFB41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121400"/>
            <a:ext cx="25177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11">
            <a:extLst>
              <a:ext uri="{FF2B5EF4-FFF2-40B4-BE49-F238E27FC236}">
                <a16:creationId xmlns="" xmlns:a16="http://schemas.microsoft.com/office/drawing/2014/main" id="{B1902FE6-8291-10E1-5BE4-6EFB5FB62816}"/>
              </a:ext>
            </a:extLst>
          </p:cNvPr>
          <p:cNvSpPr txBox="1">
            <a:spLocks noChangeArrowheads="1"/>
          </p:cNvSpPr>
          <p:nvPr/>
        </p:nvSpPr>
        <p:spPr bwMode="auto">
          <a:xfrm>
            <a:off x="9571038" y="6110288"/>
            <a:ext cx="177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a:solidFill>
                  <a:srgbClr val="6D102F"/>
                </a:solidFill>
              </a:rPr>
              <a:t>bssh.ac.uk</a:t>
            </a:r>
          </a:p>
        </p:txBody>
      </p:sp>
      <p:sp>
        <p:nvSpPr>
          <p:cNvPr id="3" name="Title 2"/>
          <p:cNvSpPr>
            <a:spLocks noGrp="1"/>
          </p:cNvSpPr>
          <p:nvPr>
            <p:ph type="title"/>
          </p:nvPr>
        </p:nvSpPr>
        <p:spPr/>
        <p:txBody>
          <a:bodyPr/>
          <a:lstStyle/>
          <a:p>
            <a:endParaRPr lang="en-US"/>
          </a:p>
        </p:txBody>
      </p:sp>
      <p:sp>
        <p:nvSpPr>
          <p:cNvPr id="4" name="Content Placeholder 3"/>
          <p:cNvSpPr>
            <a:spLocks noGrp="1"/>
          </p:cNvSpPr>
          <p:nvPr>
            <p:ph sz="half" idx="1"/>
          </p:nvPr>
        </p:nvSpPr>
        <p:spPr>
          <a:xfrm>
            <a:off x="838199" y="1825625"/>
            <a:ext cx="5899485" cy="3981451"/>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A 34 year old concert pianist sustains a complex injury to the right hand from a car door.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Although the surgery was successful, she becomes withdrawn, misses follow up appointment, and expresses hopelessness about her future</a:t>
            </a:r>
            <a:endParaRPr lang="en-US" dirty="0" smtClean="0"/>
          </a:p>
        </p:txBody>
      </p:sp>
      <p:pic>
        <p:nvPicPr>
          <p:cNvPr id="6" name="Picture 5"/>
          <p:cNvPicPr>
            <a:picLocks noChangeAspect="1"/>
          </p:cNvPicPr>
          <p:nvPr/>
        </p:nvPicPr>
        <p:blipFill>
          <a:blip r:embed="rId4"/>
          <a:stretch>
            <a:fillRect/>
          </a:stretch>
        </p:blipFill>
        <p:spPr>
          <a:xfrm>
            <a:off x="6906287" y="1908174"/>
            <a:ext cx="4439576" cy="2784141"/>
          </a:xfrm>
          <a:prstGeom prst="rect">
            <a:avLst/>
          </a:prstGeom>
        </p:spPr>
      </p:pic>
    </p:spTree>
    <p:extLst>
      <p:ext uri="{BB962C8B-B14F-4D97-AF65-F5344CB8AC3E}">
        <p14:creationId xmlns:p14="http://schemas.microsoft.com/office/powerpoint/2010/main" val="1826218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a:extLst>
              <a:ext uri="{FF2B5EF4-FFF2-40B4-BE49-F238E27FC236}">
                <a16:creationId xmlns="" xmlns:a16="http://schemas.microsoft.com/office/drawing/2014/main" id="{80DD4FF9-BBA2-ED47-9710-B70ED4F3F7D3}"/>
              </a:ext>
            </a:extLst>
          </p:cNvPr>
          <p:cNvSpPr txBox="1">
            <a:spLocks noChangeArrowheads="1"/>
          </p:cNvSpPr>
          <p:nvPr/>
        </p:nvSpPr>
        <p:spPr bwMode="auto">
          <a:xfrm>
            <a:off x="914400" y="528638"/>
            <a:ext cx="90154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3200" b="1" dirty="0">
                <a:solidFill>
                  <a:srgbClr val="6D102F"/>
                </a:solidFill>
              </a:rPr>
              <a:t>Case 1</a:t>
            </a:r>
          </a:p>
        </p:txBody>
      </p:sp>
      <p:cxnSp>
        <p:nvCxnSpPr>
          <p:cNvPr id="8" name="Straight Connector 7">
            <a:extLst>
              <a:ext uri="{FF2B5EF4-FFF2-40B4-BE49-F238E27FC236}">
                <a16:creationId xmlns="" xmlns:a16="http://schemas.microsoft.com/office/drawing/2014/main" id="{75F5A4B3-49F3-717F-B091-44A625F44487}"/>
              </a:ext>
            </a:extLst>
          </p:cNvPr>
          <p:cNvCxnSpPr/>
          <p:nvPr/>
        </p:nvCxnSpPr>
        <p:spPr>
          <a:xfrm>
            <a:off x="993775" y="13763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7331DAD2-FCEB-2778-44F1-EDEE875F5AC6}"/>
              </a:ext>
            </a:extLst>
          </p:cNvPr>
          <p:cNvCxnSpPr/>
          <p:nvPr/>
        </p:nvCxnSpPr>
        <p:spPr>
          <a:xfrm>
            <a:off x="993775" y="58848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pic>
        <p:nvPicPr>
          <p:cNvPr id="4101" name="Picture 9">
            <a:extLst>
              <a:ext uri="{FF2B5EF4-FFF2-40B4-BE49-F238E27FC236}">
                <a16:creationId xmlns="" xmlns:a16="http://schemas.microsoft.com/office/drawing/2014/main" id="{75E6BD48-8151-82C1-1B07-F2BFDDFB41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121400"/>
            <a:ext cx="25177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11">
            <a:extLst>
              <a:ext uri="{FF2B5EF4-FFF2-40B4-BE49-F238E27FC236}">
                <a16:creationId xmlns="" xmlns:a16="http://schemas.microsoft.com/office/drawing/2014/main" id="{B1902FE6-8291-10E1-5BE4-6EFB5FB62816}"/>
              </a:ext>
            </a:extLst>
          </p:cNvPr>
          <p:cNvSpPr txBox="1">
            <a:spLocks noChangeArrowheads="1"/>
          </p:cNvSpPr>
          <p:nvPr/>
        </p:nvSpPr>
        <p:spPr bwMode="auto">
          <a:xfrm>
            <a:off x="9571038" y="6110288"/>
            <a:ext cx="177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a:solidFill>
                  <a:srgbClr val="6D102F"/>
                </a:solidFill>
              </a:rPr>
              <a:t>bssh.ac.uk</a:t>
            </a:r>
          </a:p>
        </p:txBody>
      </p:sp>
      <p:sp>
        <p:nvSpPr>
          <p:cNvPr id="3" name="Title 2"/>
          <p:cNvSpPr>
            <a:spLocks noGrp="1"/>
          </p:cNvSpPr>
          <p:nvPr>
            <p:ph type="title"/>
          </p:nvPr>
        </p:nvSpPr>
        <p:spPr/>
        <p:txBody>
          <a:bodyPr/>
          <a:lstStyle/>
          <a:p>
            <a:endParaRPr lang="en-US"/>
          </a:p>
        </p:txBody>
      </p:sp>
      <p:sp>
        <p:nvSpPr>
          <p:cNvPr id="4" name="Content Placeholder 3"/>
          <p:cNvSpPr>
            <a:spLocks noGrp="1"/>
          </p:cNvSpPr>
          <p:nvPr>
            <p:ph sz="half" idx="1"/>
          </p:nvPr>
        </p:nvSpPr>
        <p:spPr>
          <a:xfrm>
            <a:off x="838199" y="1825625"/>
            <a:ext cx="10688053" cy="3981451"/>
          </a:xfrm>
        </p:spPr>
        <p:txBody>
          <a:bodyPr/>
          <a:lstStyle/>
          <a:p>
            <a:pPr marR="0" lvl="0" defTabSz="914400" eaLnBrk="1" fontAlgn="auto" latinLnBrk="0" hangingPunct="1">
              <a:lnSpc>
                <a:spcPct val="100000"/>
              </a:lnSpc>
              <a:spcBef>
                <a:spcPts val="0"/>
              </a:spcBef>
              <a:spcAft>
                <a:spcPts val="0"/>
              </a:spcAft>
              <a:buClrTx/>
              <a:buSzTx/>
              <a:buFontTx/>
              <a:buChar char="-"/>
              <a:tabLst/>
              <a:defRPr/>
            </a:pPr>
            <a:r>
              <a:rPr lang="en-US" dirty="0" smtClean="0"/>
              <a:t>Discuss the emotional impact of identity loss</a:t>
            </a:r>
          </a:p>
          <a:p>
            <a:pPr marR="0" lvl="0" defTabSz="914400" eaLnBrk="1" fontAlgn="auto" latinLnBrk="0" hangingPunct="1">
              <a:lnSpc>
                <a:spcPct val="100000"/>
              </a:lnSpc>
              <a:spcBef>
                <a:spcPts val="0"/>
              </a:spcBef>
              <a:spcAft>
                <a:spcPts val="0"/>
              </a:spcAft>
              <a:buClrTx/>
              <a:buSzTx/>
              <a:buFontTx/>
              <a:buChar char="-"/>
              <a:tabLst/>
              <a:defRPr/>
            </a:pPr>
            <a:endParaRPr lang="en-US" dirty="0"/>
          </a:p>
          <a:p>
            <a:pPr marR="0" lvl="0" defTabSz="914400" eaLnBrk="1" fontAlgn="auto" latinLnBrk="0" hangingPunct="1">
              <a:lnSpc>
                <a:spcPct val="100000"/>
              </a:lnSpc>
              <a:spcBef>
                <a:spcPts val="0"/>
              </a:spcBef>
              <a:spcAft>
                <a:spcPts val="0"/>
              </a:spcAft>
              <a:buClrTx/>
              <a:buSzTx/>
              <a:buFontTx/>
              <a:buChar char="-"/>
              <a:tabLst/>
              <a:defRPr/>
            </a:pPr>
            <a:r>
              <a:rPr lang="en-US" dirty="0" smtClean="0"/>
              <a:t>Discuss the risk of depression, anxiety and post-traumatic stress disorder</a:t>
            </a:r>
          </a:p>
          <a:p>
            <a:pPr marR="0" lvl="0" defTabSz="914400" eaLnBrk="1" fontAlgn="auto" latinLnBrk="0" hangingPunct="1">
              <a:lnSpc>
                <a:spcPct val="100000"/>
              </a:lnSpc>
              <a:spcBef>
                <a:spcPts val="0"/>
              </a:spcBef>
              <a:spcAft>
                <a:spcPts val="0"/>
              </a:spcAft>
              <a:buClrTx/>
              <a:buSzTx/>
              <a:buFontTx/>
              <a:buChar char="-"/>
              <a:tabLst/>
              <a:defRPr/>
            </a:pPr>
            <a:endParaRPr lang="en-US" dirty="0"/>
          </a:p>
          <a:p>
            <a:pPr marR="0" lvl="0" defTabSz="914400" eaLnBrk="1" fontAlgn="auto" latinLnBrk="0" hangingPunct="1">
              <a:lnSpc>
                <a:spcPct val="100000"/>
              </a:lnSpc>
              <a:spcBef>
                <a:spcPts val="0"/>
              </a:spcBef>
              <a:spcAft>
                <a:spcPts val="0"/>
              </a:spcAft>
              <a:buClrTx/>
              <a:buSzTx/>
              <a:buFontTx/>
              <a:buChar char="-"/>
              <a:tabLst/>
              <a:defRPr/>
            </a:pPr>
            <a:r>
              <a:rPr lang="en-US" dirty="0" smtClean="0"/>
              <a:t>What is the role of early psychological support and reassurance? </a:t>
            </a:r>
            <a:endParaRPr lang="en-US" dirty="0" smtClean="0"/>
          </a:p>
        </p:txBody>
      </p:sp>
    </p:spTree>
    <p:extLst>
      <p:ext uri="{BB962C8B-B14F-4D97-AF65-F5344CB8AC3E}">
        <p14:creationId xmlns:p14="http://schemas.microsoft.com/office/powerpoint/2010/main" val="687833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a:extLst>
              <a:ext uri="{FF2B5EF4-FFF2-40B4-BE49-F238E27FC236}">
                <a16:creationId xmlns="" xmlns:a16="http://schemas.microsoft.com/office/drawing/2014/main" id="{80DD4FF9-BBA2-ED47-9710-B70ED4F3F7D3}"/>
              </a:ext>
            </a:extLst>
          </p:cNvPr>
          <p:cNvSpPr txBox="1">
            <a:spLocks noChangeArrowheads="1"/>
          </p:cNvSpPr>
          <p:nvPr/>
        </p:nvSpPr>
        <p:spPr bwMode="auto">
          <a:xfrm>
            <a:off x="914400" y="528638"/>
            <a:ext cx="90154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3200" b="1" dirty="0">
                <a:solidFill>
                  <a:srgbClr val="6D102F"/>
                </a:solidFill>
              </a:rPr>
              <a:t>Case </a:t>
            </a:r>
            <a:r>
              <a:rPr lang="en-GB" altLang="en-US" sz="3200" b="1" dirty="0" smtClean="0">
                <a:solidFill>
                  <a:srgbClr val="6D102F"/>
                </a:solidFill>
              </a:rPr>
              <a:t>2</a:t>
            </a:r>
            <a:endParaRPr lang="en-GB" altLang="en-US" sz="3200" b="1" dirty="0">
              <a:solidFill>
                <a:srgbClr val="6D102F"/>
              </a:solidFill>
            </a:endParaRPr>
          </a:p>
        </p:txBody>
      </p:sp>
      <p:cxnSp>
        <p:nvCxnSpPr>
          <p:cNvPr id="8" name="Straight Connector 7">
            <a:extLst>
              <a:ext uri="{FF2B5EF4-FFF2-40B4-BE49-F238E27FC236}">
                <a16:creationId xmlns="" xmlns:a16="http://schemas.microsoft.com/office/drawing/2014/main" id="{75F5A4B3-49F3-717F-B091-44A625F44487}"/>
              </a:ext>
            </a:extLst>
          </p:cNvPr>
          <p:cNvCxnSpPr/>
          <p:nvPr/>
        </p:nvCxnSpPr>
        <p:spPr>
          <a:xfrm>
            <a:off x="993775" y="13763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7331DAD2-FCEB-2778-44F1-EDEE875F5AC6}"/>
              </a:ext>
            </a:extLst>
          </p:cNvPr>
          <p:cNvCxnSpPr/>
          <p:nvPr/>
        </p:nvCxnSpPr>
        <p:spPr>
          <a:xfrm>
            <a:off x="993775" y="58848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pic>
        <p:nvPicPr>
          <p:cNvPr id="4101" name="Picture 9">
            <a:extLst>
              <a:ext uri="{FF2B5EF4-FFF2-40B4-BE49-F238E27FC236}">
                <a16:creationId xmlns="" xmlns:a16="http://schemas.microsoft.com/office/drawing/2014/main" id="{75E6BD48-8151-82C1-1B07-F2BFDDFB41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121400"/>
            <a:ext cx="25177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11">
            <a:extLst>
              <a:ext uri="{FF2B5EF4-FFF2-40B4-BE49-F238E27FC236}">
                <a16:creationId xmlns="" xmlns:a16="http://schemas.microsoft.com/office/drawing/2014/main" id="{B1902FE6-8291-10E1-5BE4-6EFB5FB62816}"/>
              </a:ext>
            </a:extLst>
          </p:cNvPr>
          <p:cNvSpPr txBox="1">
            <a:spLocks noChangeArrowheads="1"/>
          </p:cNvSpPr>
          <p:nvPr/>
        </p:nvSpPr>
        <p:spPr bwMode="auto">
          <a:xfrm>
            <a:off x="9571038" y="6110288"/>
            <a:ext cx="177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a:solidFill>
                  <a:srgbClr val="6D102F"/>
                </a:solidFill>
              </a:rPr>
              <a:t>bssh.ac.uk</a:t>
            </a:r>
          </a:p>
        </p:txBody>
      </p:sp>
      <p:sp>
        <p:nvSpPr>
          <p:cNvPr id="4" name="Content Placeholder 3"/>
          <p:cNvSpPr>
            <a:spLocks noGrp="1"/>
          </p:cNvSpPr>
          <p:nvPr>
            <p:ph sz="half" idx="1"/>
          </p:nvPr>
        </p:nvSpPr>
        <p:spPr>
          <a:xfrm>
            <a:off x="838199" y="1825625"/>
            <a:ext cx="7439527" cy="3981451"/>
          </a:xfrm>
        </p:spPr>
        <p:txBody>
          <a:bodyPr/>
          <a:lstStyle/>
          <a:p>
            <a:pPr marR="0" lvl="0" defTabSz="914400" eaLnBrk="1" fontAlgn="auto" latinLnBrk="0" hangingPunct="1">
              <a:lnSpc>
                <a:spcPct val="100000"/>
              </a:lnSpc>
              <a:spcBef>
                <a:spcPts val="0"/>
              </a:spcBef>
              <a:spcAft>
                <a:spcPts val="0"/>
              </a:spcAft>
              <a:buClrTx/>
              <a:buSzTx/>
              <a:buFontTx/>
              <a:buChar char="-"/>
              <a:tabLst/>
              <a:defRPr/>
            </a:pPr>
            <a:r>
              <a:rPr lang="en-US" dirty="0" smtClean="0"/>
              <a:t>A 45 year old mechanic presents with a partial finger amputation and exhibits excessive concern over minimal swelling and repeatedly asks if he’ll ever ‘be normal again’. He refuses to touch the injured hand and insists that the surgery was a failure, despite good functional results. </a:t>
            </a:r>
          </a:p>
          <a:p>
            <a:pPr marR="0" lvl="0" defTabSz="914400" eaLnBrk="1" fontAlgn="auto" latinLnBrk="0" hangingPunct="1">
              <a:lnSpc>
                <a:spcPct val="100000"/>
              </a:lnSpc>
              <a:spcBef>
                <a:spcPts val="0"/>
              </a:spcBef>
              <a:spcAft>
                <a:spcPts val="0"/>
              </a:spcAft>
              <a:buClrTx/>
              <a:buSzTx/>
              <a:buFontTx/>
              <a:buChar char="-"/>
              <a:tabLst/>
              <a:defRPr/>
            </a:pPr>
            <a:endParaRPr lang="en-US" dirty="0" smtClean="0"/>
          </a:p>
          <a:p>
            <a:pPr marR="0" lvl="0" defTabSz="914400" eaLnBrk="1" fontAlgn="auto" latinLnBrk="0" hangingPunct="1">
              <a:lnSpc>
                <a:spcPct val="100000"/>
              </a:lnSpc>
              <a:spcBef>
                <a:spcPts val="0"/>
              </a:spcBef>
              <a:spcAft>
                <a:spcPts val="0"/>
              </a:spcAft>
              <a:buClrTx/>
              <a:buSzTx/>
              <a:buFontTx/>
              <a:buChar char="-"/>
              <a:tabLst/>
              <a:defRPr/>
            </a:pPr>
            <a:r>
              <a:rPr lang="en-US" dirty="0" smtClean="0"/>
              <a:t>Discuss signs of maladaptive coping </a:t>
            </a:r>
            <a:endParaRPr lang="en-US" dirty="0" smtClean="0"/>
          </a:p>
        </p:txBody>
      </p:sp>
      <p:pic>
        <p:nvPicPr>
          <p:cNvPr id="10" name="Picture 9"/>
          <p:cNvPicPr>
            <a:picLocks noChangeAspect="1"/>
          </p:cNvPicPr>
          <p:nvPr/>
        </p:nvPicPr>
        <p:blipFill>
          <a:blip r:embed="rId4"/>
          <a:stretch>
            <a:fillRect/>
          </a:stretch>
        </p:blipFill>
        <p:spPr>
          <a:xfrm>
            <a:off x="8180387" y="1936749"/>
            <a:ext cx="3187319" cy="2153987"/>
          </a:xfrm>
          <a:prstGeom prst="rect">
            <a:avLst/>
          </a:prstGeom>
        </p:spPr>
      </p:pic>
    </p:spTree>
    <p:extLst>
      <p:ext uri="{BB962C8B-B14F-4D97-AF65-F5344CB8AC3E}">
        <p14:creationId xmlns:p14="http://schemas.microsoft.com/office/powerpoint/2010/main" val="156880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a:extLst>
              <a:ext uri="{FF2B5EF4-FFF2-40B4-BE49-F238E27FC236}">
                <a16:creationId xmlns="" xmlns:a16="http://schemas.microsoft.com/office/drawing/2014/main" id="{80DD4FF9-BBA2-ED47-9710-B70ED4F3F7D3}"/>
              </a:ext>
            </a:extLst>
          </p:cNvPr>
          <p:cNvSpPr txBox="1">
            <a:spLocks noChangeArrowheads="1"/>
          </p:cNvSpPr>
          <p:nvPr/>
        </p:nvSpPr>
        <p:spPr bwMode="auto">
          <a:xfrm>
            <a:off x="914400" y="528638"/>
            <a:ext cx="90154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3200" b="1" dirty="0">
                <a:solidFill>
                  <a:srgbClr val="6D102F"/>
                </a:solidFill>
              </a:rPr>
              <a:t>Case </a:t>
            </a:r>
            <a:r>
              <a:rPr lang="en-GB" altLang="en-US" sz="3200" b="1" dirty="0" smtClean="0">
                <a:solidFill>
                  <a:srgbClr val="6D102F"/>
                </a:solidFill>
              </a:rPr>
              <a:t>2</a:t>
            </a:r>
            <a:endParaRPr lang="en-GB" altLang="en-US" sz="3200" b="1" dirty="0">
              <a:solidFill>
                <a:srgbClr val="6D102F"/>
              </a:solidFill>
            </a:endParaRPr>
          </a:p>
        </p:txBody>
      </p:sp>
      <p:cxnSp>
        <p:nvCxnSpPr>
          <p:cNvPr id="8" name="Straight Connector 7">
            <a:extLst>
              <a:ext uri="{FF2B5EF4-FFF2-40B4-BE49-F238E27FC236}">
                <a16:creationId xmlns="" xmlns:a16="http://schemas.microsoft.com/office/drawing/2014/main" id="{75F5A4B3-49F3-717F-B091-44A625F44487}"/>
              </a:ext>
            </a:extLst>
          </p:cNvPr>
          <p:cNvCxnSpPr/>
          <p:nvPr/>
        </p:nvCxnSpPr>
        <p:spPr>
          <a:xfrm>
            <a:off x="993775" y="13763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7331DAD2-FCEB-2778-44F1-EDEE875F5AC6}"/>
              </a:ext>
            </a:extLst>
          </p:cNvPr>
          <p:cNvCxnSpPr/>
          <p:nvPr/>
        </p:nvCxnSpPr>
        <p:spPr>
          <a:xfrm>
            <a:off x="993775" y="58848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pic>
        <p:nvPicPr>
          <p:cNvPr id="4101" name="Picture 9">
            <a:extLst>
              <a:ext uri="{FF2B5EF4-FFF2-40B4-BE49-F238E27FC236}">
                <a16:creationId xmlns="" xmlns:a16="http://schemas.microsoft.com/office/drawing/2014/main" id="{75E6BD48-8151-82C1-1B07-F2BFDDFB41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121400"/>
            <a:ext cx="25177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11">
            <a:extLst>
              <a:ext uri="{FF2B5EF4-FFF2-40B4-BE49-F238E27FC236}">
                <a16:creationId xmlns="" xmlns:a16="http://schemas.microsoft.com/office/drawing/2014/main" id="{B1902FE6-8291-10E1-5BE4-6EFB5FB62816}"/>
              </a:ext>
            </a:extLst>
          </p:cNvPr>
          <p:cNvSpPr txBox="1">
            <a:spLocks noChangeArrowheads="1"/>
          </p:cNvSpPr>
          <p:nvPr/>
        </p:nvSpPr>
        <p:spPr bwMode="auto">
          <a:xfrm>
            <a:off x="9571038" y="6110288"/>
            <a:ext cx="177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a:solidFill>
                  <a:srgbClr val="6D102F"/>
                </a:solidFill>
              </a:rPr>
              <a:t>bssh.ac.uk</a:t>
            </a:r>
          </a:p>
        </p:txBody>
      </p:sp>
      <p:sp>
        <p:nvSpPr>
          <p:cNvPr id="4" name="Content Placeholder 3"/>
          <p:cNvSpPr>
            <a:spLocks noGrp="1"/>
          </p:cNvSpPr>
          <p:nvPr>
            <p:ph sz="half" idx="1"/>
          </p:nvPr>
        </p:nvSpPr>
        <p:spPr>
          <a:xfrm>
            <a:off x="838199" y="1825625"/>
            <a:ext cx="10688053" cy="3981451"/>
          </a:xfrm>
        </p:spPr>
        <p:txBody>
          <a:bodyPr/>
          <a:lstStyle/>
          <a:p>
            <a:pPr marR="0" lvl="0" defTabSz="914400" eaLnBrk="1" fontAlgn="auto" latinLnBrk="0" hangingPunct="1">
              <a:lnSpc>
                <a:spcPct val="100000"/>
              </a:lnSpc>
              <a:spcBef>
                <a:spcPts val="0"/>
              </a:spcBef>
              <a:spcAft>
                <a:spcPts val="0"/>
              </a:spcAft>
              <a:buClrTx/>
              <a:buSzTx/>
              <a:buFontTx/>
              <a:buChar char="-"/>
              <a:tabLst/>
              <a:defRPr/>
            </a:pPr>
            <a:r>
              <a:rPr lang="en-US" dirty="0" smtClean="0"/>
              <a:t>How would you differentiate normal stress from a clinical concern?</a:t>
            </a:r>
          </a:p>
          <a:p>
            <a:pPr marR="0" lvl="0" defTabSz="914400" eaLnBrk="1" fontAlgn="auto" latinLnBrk="0" hangingPunct="1">
              <a:lnSpc>
                <a:spcPct val="100000"/>
              </a:lnSpc>
              <a:spcBef>
                <a:spcPts val="0"/>
              </a:spcBef>
              <a:spcAft>
                <a:spcPts val="0"/>
              </a:spcAft>
              <a:buClrTx/>
              <a:buSzTx/>
              <a:buFontTx/>
              <a:buChar char="-"/>
              <a:tabLst/>
              <a:defRPr/>
            </a:pPr>
            <a:endParaRPr lang="en-US" dirty="0"/>
          </a:p>
          <a:p>
            <a:pPr marR="0" lvl="0" defTabSz="914400" eaLnBrk="1" fontAlgn="auto" latinLnBrk="0" hangingPunct="1">
              <a:lnSpc>
                <a:spcPct val="100000"/>
              </a:lnSpc>
              <a:spcBef>
                <a:spcPts val="0"/>
              </a:spcBef>
              <a:spcAft>
                <a:spcPts val="0"/>
              </a:spcAft>
              <a:buClrTx/>
              <a:buSzTx/>
              <a:buFontTx/>
              <a:buChar char="-"/>
              <a:tabLst/>
              <a:defRPr/>
            </a:pPr>
            <a:r>
              <a:rPr lang="en-US" dirty="0" smtClean="0"/>
              <a:t>When and how would you refer him to a mental health professional? </a:t>
            </a:r>
            <a:endParaRPr lang="en-US" dirty="0" smtClean="0"/>
          </a:p>
        </p:txBody>
      </p:sp>
    </p:spTree>
    <p:extLst>
      <p:ext uri="{BB962C8B-B14F-4D97-AF65-F5344CB8AC3E}">
        <p14:creationId xmlns:p14="http://schemas.microsoft.com/office/powerpoint/2010/main" val="1392708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a:extLst>
              <a:ext uri="{FF2B5EF4-FFF2-40B4-BE49-F238E27FC236}">
                <a16:creationId xmlns="" xmlns:a16="http://schemas.microsoft.com/office/drawing/2014/main" id="{80DD4FF9-BBA2-ED47-9710-B70ED4F3F7D3}"/>
              </a:ext>
            </a:extLst>
          </p:cNvPr>
          <p:cNvSpPr txBox="1">
            <a:spLocks noChangeArrowheads="1"/>
          </p:cNvSpPr>
          <p:nvPr/>
        </p:nvSpPr>
        <p:spPr bwMode="auto">
          <a:xfrm>
            <a:off x="914400" y="528638"/>
            <a:ext cx="90154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3200" b="1" dirty="0">
                <a:solidFill>
                  <a:srgbClr val="6D102F"/>
                </a:solidFill>
              </a:rPr>
              <a:t>Case </a:t>
            </a:r>
            <a:r>
              <a:rPr lang="en-GB" altLang="en-US" sz="3200" b="1" dirty="0">
                <a:solidFill>
                  <a:srgbClr val="6D102F"/>
                </a:solidFill>
              </a:rPr>
              <a:t>3</a:t>
            </a:r>
            <a:endParaRPr lang="en-GB" altLang="en-US" sz="3200" b="1" dirty="0">
              <a:solidFill>
                <a:srgbClr val="6D102F"/>
              </a:solidFill>
            </a:endParaRPr>
          </a:p>
        </p:txBody>
      </p:sp>
      <p:cxnSp>
        <p:nvCxnSpPr>
          <p:cNvPr id="8" name="Straight Connector 7">
            <a:extLst>
              <a:ext uri="{FF2B5EF4-FFF2-40B4-BE49-F238E27FC236}">
                <a16:creationId xmlns="" xmlns:a16="http://schemas.microsoft.com/office/drawing/2014/main" id="{75F5A4B3-49F3-717F-B091-44A625F44487}"/>
              </a:ext>
            </a:extLst>
          </p:cNvPr>
          <p:cNvCxnSpPr/>
          <p:nvPr/>
        </p:nvCxnSpPr>
        <p:spPr>
          <a:xfrm>
            <a:off x="993775" y="13763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7331DAD2-FCEB-2778-44F1-EDEE875F5AC6}"/>
              </a:ext>
            </a:extLst>
          </p:cNvPr>
          <p:cNvCxnSpPr/>
          <p:nvPr/>
        </p:nvCxnSpPr>
        <p:spPr>
          <a:xfrm>
            <a:off x="993775" y="58848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pic>
        <p:nvPicPr>
          <p:cNvPr id="4101" name="Picture 9">
            <a:extLst>
              <a:ext uri="{FF2B5EF4-FFF2-40B4-BE49-F238E27FC236}">
                <a16:creationId xmlns="" xmlns:a16="http://schemas.microsoft.com/office/drawing/2014/main" id="{75E6BD48-8151-82C1-1B07-F2BFDDFB41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121400"/>
            <a:ext cx="25177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11">
            <a:extLst>
              <a:ext uri="{FF2B5EF4-FFF2-40B4-BE49-F238E27FC236}">
                <a16:creationId xmlns="" xmlns:a16="http://schemas.microsoft.com/office/drawing/2014/main" id="{B1902FE6-8291-10E1-5BE4-6EFB5FB62816}"/>
              </a:ext>
            </a:extLst>
          </p:cNvPr>
          <p:cNvSpPr txBox="1">
            <a:spLocks noChangeArrowheads="1"/>
          </p:cNvSpPr>
          <p:nvPr/>
        </p:nvSpPr>
        <p:spPr bwMode="auto">
          <a:xfrm>
            <a:off x="9571038" y="6110288"/>
            <a:ext cx="177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a:solidFill>
                  <a:srgbClr val="6D102F"/>
                </a:solidFill>
              </a:rPr>
              <a:t>bssh.ac.uk</a:t>
            </a:r>
          </a:p>
        </p:txBody>
      </p:sp>
      <p:sp>
        <p:nvSpPr>
          <p:cNvPr id="4" name="Content Placeholder 3"/>
          <p:cNvSpPr>
            <a:spLocks noGrp="1"/>
          </p:cNvSpPr>
          <p:nvPr>
            <p:ph sz="half" idx="1"/>
          </p:nvPr>
        </p:nvSpPr>
        <p:spPr>
          <a:xfrm>
            <a:off x="838199" y="1825625"/>
            <a:ext cx="7439527" cy="3981451"/>
          </a:xfrm>
        </p:spPr>
        <p:txBody>
          <a:bodyPr/>
          <a:lstStyle/>
          <a:p>
            <a:pPr marR="0" lvl="0" defTabSz="914400" eaLnBrk="1" fontAlgn="auto" latinLnBrk="0" hangingPunct="1">
              <a:lnSpc>
                <a:spcPct val="100000"/>
              </a:lnSpc>
              <a:spcBef>
                <a:spcPts val="0"/>
              </a:spcBef>
              <a:spcAft>
                <a:spcPts val="0"/>
              </a:spcAft>
              <a:buClrTx/>
              <a:buSzTx/>
              <a:buFontTx/>
              <a:buChar char="-"/>
              <a:tabLst/>
              <a:defRPr/>
            </a:pPr>
            <a:r>
              <a:rPr lang="en-US" dirty="0" smtClean="0"/>
              <a:t>A senior surgeon describes increasing emotional fatigue after handling multiple traumatic amputations and difficult conversations with distressed families. </a:t>
            </a:r>
            <a:endParaRPr lang="en-US" dirty="0" smtClean="0"/>
          </a:p>
        </p:txBody>
      </p:sp>
      <p:pic>
        <p:nvPicPr>
          <p:cNvPr id="2" name="Picture 1"/>
          <p:cNvPicPr>
            <a:picLocks noChangeAspect="1"/>
          </p:cNvPicPr>
          <p:nvPr/>
        </p:nvPicPr>
        <p:blipFill rotWithShape="1">
          <a:blip r:embed="rId4"/>
          <a:srcRect b="7126"/>
          <a:stretch/>
        </p:blipFill>
        <p:spPr>
          <a:xfrm>
            <a:off x="8277726" y="1825625"/>
            <a:ext cx="3365500" cy="2241049"/>
          </a:xfrm>
          <a:prstGeom prst="rect">
            <a:avLst/>
          </a:prstGeom>
        </p:spPr>
      </p:pic>
    </p:spTree>
    <p:extLst>
      <p:ext uri="{BB962C8B-B14F-4D97-AF65-F5344CB8AC3E}">
        <p14:creationId xmlns:p14="http://schemas.microsoft.com/office/powerpoint/2010/main" val="123291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a:extLst>
              <a:ext uri="{FF2B5EF4-FFF2-40B4-BE49-F238E27FC236}">
                <a16:creationId xmlns="" xmlns:a16="http://schemas.microsoft.com/office/drawing/2014/main" id="{80DD4FF9-BBA2-ED47-9710-B70ED4F3F7D3}"/>
              </a:ext>
            </a:extLst>
          </p:cNvPr>
          <p:cNvSpPr txBox="1">
            <a:spLocks noChangeArrowheads="1"/>
          </p:cNvSpPr>
          <p:nvPr/>
        </p:nvSpPr>
        <p:spPr bwMode="auto">
          <a:xfrm>
            <a:off x="914400" y="528638"/>
            <a:ext cx="90154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3200" b="1" dirty="0">
                <a:solidFill>
                  <a:srgbClr val="6D102F"/>
                </a:solidFill>
              </a:rPr>
              <a:t>Case </a:t>
            </a:r>
            <a:r>
              <a:rPr lang="en-GB" altLang="en-US" sz="3200" b="1" dirty="0">
                <a:solidFill>
                  <a:srgbClr val="6D102F"/>
                </a:solidFill>
              </a:rPr>
              <a:t>3</a:t>
            </a:r>
            <a:endParaRPr lang="en-GB" altLang="en-US" sz="3200" b="1" dirty="0">
              <a:solidFill>
                <a:srgbClr val="6D102F"/>
              </a:solidFill>
            </a:endParaRPr>
          </a:p>
        </p:txBody>
      </p:sp>
      <p:cxnSp>
        <p:nvCxnSpPr>
          <p:cNvPr id="8" name="Straight Connector 7">
            <a:extLst>
              <a:ext uri="{FF2B5EF4-FFF2-40B4-BE49-F238E27FC236}">
                <a16:creationId xmlns="" xmlns:a16="http://schemas.microsoft.com/office/drawing/2014/main" id="{75F5A4B3-49F3-717F-B091-44A625F44487}"/>
              </a:ext>
            </a:extLst>
          </p:cNvPr>
          <p:cNvCxnSpPr/>
          <p:nvPr/>
        </p:nvCxnSpPr>
        <p:spPr>
          <a:xfrm>
            <a:off x="993775" y="13763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7331DAD2-FCEB-2778-44F1-EDEE875F5AC6}"/>
              </a:ext>
            </a:extLst>
          </p:cNvPr>
          <p:cNvCxnSpPr/>
          <p:nvPr/>
        </p:nvCxnSpPr>
        <p:spPr>
          <a:xfrm>
            <a:off x="993775" y="58848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pic>
        <p:nvPicPr>
          <p:cNvPr id="4101" name="Picture 9">
            <a:extLst>
              <a:ext uri="{FF2B5EF4-FFF2-40B4-BE49-F238E27FC236}">
                <a16:creationId xmlns="" xmlns:a16="http://schemas.microsoft.com/office/drawing/2014/main" id="{75E6BD48-8151-82C1-1B07-F2BFDDFB41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121400"/>
            <a:ext cx="25177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11">
            <a:extLst>
              <a:ext uri="{FF2B5EF4-FFF2-40B4-BE49-F238E27FC236}">
                <a16:creationId xmlns="" xmlns:a16="http://schemas.microsoft.com/office/drawing/2014/main" id="{B1902FE6-8291-10E1-5BE4-6EFB5FB62816}"/>
              </a:ext>
            </a:extLst>
          </p:cNvPr>
          <p:cNvSpPr txBox="1">
            <a:spLocks noChangeArrowheads="1"/>
          </p:cNvSpPr>
          <p:nvPr/>
        </p:nvSpPr>
        <p:spPr bwMode="auto">
          <a:xfrm>
            <a:off x="9571038" y="6110288"/>
            <a:ext cx="177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a:solidFill>
                  <a:srgbClr val="6D102F"/>
                </a:solidFill>
              </a:rPr>
              <a:t>bssh.ac.uk</a:t>
            </a:r>
          </a:p>
        </p:txBody>
      </p:sp>
      <p:sp>
        <p:nvSpPr>
          <p:cNvPr id="4" name="Content Placeholder 3"/>
          <p:cNvSpPr>
            <a:spLocks noGrp="1"/>
          </p:cNvSpPr>
          <p:nvPr>
            <p:ph sz="half" idx="1"/>
          </p:nvPr>
        </p:nvSpPr>
        <p:spPr>
          <a:xfrm>
            <a:off x="838199" y="1505744"/>
            <a:ext cx="7439527" cy="3981451"/>
          </a:xfrm>
        </p:spPr>
        <p:txBody>
          <a:bodyPr/>
          <a:lstStyle/>
          <a:p>
            <a:pPr marR="0" lvl="0" defTabSz="914400" eaLnBrk="1" fontAlgn="auto" latinLnBrk="0" hangingPunct="1">
              <a:lnSpc>
                <a:spcPct val="100000"/>
              </a:lnSpc>
              <a:spcBef>
                <a:spcPts val="0"/>
              </a:spcBef>
              <a:spcAft>
                <a:spcPts val="0"/>
              </a:spcAft>
              <a:buClrTx/>
              <a:buSzTx/>
              <a:buFontTx/>
              <a:buChar char="-"/>
              <a:tabLst/>
              <a:defRPr/>
            </a:pPr>
            <a:r>
              <a:rPr lang="en-US" dirty="0" smtClean="0"/>
              <a:t>Discuss the signs of burnout and compassion fatigue</a:t>
            </a:r>
          </a:p>
          <a:p>
            <a:pPr marR="0" lvl="0" defTabSz="914400" eaLnBrk="1" fontAlgn="auto" latinLnBrk="0" hangingPunct="1">
              <a:lnSpc>
                <a:spcPct val="100000"/>
              </a:lnSpc>
              <a:spcBef>
                <a:spcPts val="0"/>
              </a:spcBef>
              <a:spcAft>
                <a:spcPts val="0"/>
              </a:spcAft>
              <a:buClrTx/>
              <a:buSzTx/>
              <a:buFontTx/>
              <a:buChar char="-"/>
              <a:tabLst/>
              <a:defRPr/>
            </a:pPr>
            <a:endParaRPr lang="en-US" dirty="0"/>
          </a:p>
          <a:p>
            <a:pPr marR="0" lvl="0" defTabSz="914400" eaLnBrk="1" fontAlgn="auto" latinLnBrk="0" hangingPunct="1">
              <a:lnSpc>
                <a:spcPct val="100000"/>
              </a:lnSpc>
              <a:spcBef>
                <a:spcPts val="0"/>
              </a:spcBef>
              <a:spcAft>
                <a:spcPts val="0"/>
              </a:spcAft>
              <a:buClrTx/>
              <a:buSzTx/>
              <a:buFontTx/>
              <a:buChar char="-"/>
              <a:tabLst/>
              <a:defRPr/>
            </a:pPr>
            <a:r>
              <a:rPr lang="en-US" dirty="0" smtClean="0"/>
              <a:t>Discuss the value of peer support, debriefing and mental wellness in surgical practice</a:t>
            </a:r>
          </a:p>
          <a:p>
            <a:pPr marR="0" lvl="0" defTabSz="914400" eaLnBrk="1" fontAlgn="auto" latinLnBrk="0" hangingPunct="1">
              <a:lnSpc>
                <a:spcPct val="100000"/>
              </a:lnSpc>
              <a:spcBef>
                <a:spcPts val="0"/>
              </a:spcBef>
              <a:spcAft>
                <a:spcPts val="0"/>
              </a:spcAft>
              <a:buClrTx/>
              <a:buSzTx/>
              <a:buFontTx/>
              <a:buChar char="-"/>
              <a:tabLst/>
              <a:defRPr/>
            </a:pPr>
            <a:endParaRPr lang="en-US" dirty="0"/>
          </a:p>
          <a:p>
            <a:pPr marR="0" lvl="0" defTabSz="914400" eaLnBrk="1" fontAlgn="auto" latinLnBrk="0" hangingPunct="1">
              <a:lnSpc>
                <a:spcPct val="100000"/>
              </a:lnSpc>
              <a:spcBef>
                <a:spcPts val="0"/>
              </a:spcBef>
              <a:spcAft>
                <a:spcPts val="0"/>
              </a:spcAft>
              <a:buClrTx/>
              <a:buSzTx/>
              <a:buFontTx/>
              <a:buChar char="-"/>
              <a:tabLst/>
              <a:defRPr/>
            </a:pPr>
            <a:r>
              <a:rPr lang="en-US" dirty="0" smtClean="0"/>
              <a:t>Discuss the importance of communication with patients and families – on delivering realistic information and understanding how words can shape </a:t>
            </a:r>
            <a:r>
              <a:rPr lang="en-US" dirty="0" err="1" smtClean="0"/>
              <a:t>behaviour</a:t>
            </a:r>
            <a:r>
              <a:rPr lang="en-US" dirty="0"/>
              <a:t> </a:t>
            </a:r>
            <a:r>
              <a:rPr lang="en-US" dirty="0" smtClean="0"/>
              <a:t>and recovery outlook.</a:t>
            </a:r>
            <a:endParaRPr lang="en-US" dirty="0" smtClean="0"/>
          </a:p>
        </p:txBody>
      </p:sp>
      <p:pic>
        <p:nvPicPr>
          <p:cNvPr id="2" name="Picture 1"/>
          <p:cNvPicPr>
            <a:picLocks noChangeAspect="1"/>
          </p:cNvPicPr>
          <p:nvPr/>
        </p:nvPicPr>
        <p:blipFill rotWithShape="1">
          <a:blip r:embed="rId4"/>
          <a:srcRect b="7126"/>
          <a:stretch/>
        </p:blipFill>
        <p:spPr>
          <a:xfrm>
            <a:off x="8277726" y="1825625"/>
            <a:ext cx="3365500" cy="2241049"/>
          </a:xfrm>
          <a:prstGeom prst="rect">
            <a:avLst/>
          </a:prstGeom>
        </p:spPr>
      </p:pic>
    </p:spTree>
    <p:extLst>
      <p:ext uri="{BB962C8B-B14F-4D97-AF65-F5344CB8AC3E}">
        <p14:creationId xmlns:p14="http://schemas.microsoft.com/office/powerpoint/2010/main" val="53778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a:extLst>
              <a:ext uri="{FF2B5EF4-FFF2-40B4-BE49-F238E27FC236}">
                <a16:creationId xmlns="" xmlns:a16="http://schemas.microsoft.com/office/drawing/2014/main" id="{DEDEA00F-1FCC-3B12-1DD8-8D0EC321C51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2038" y="685800"/>
            <a:ext cx="23590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4">
            <a:extLst>
              <a:ext uri="{FF2B5EF4-FFF2-40B4-BE49-F238E27FC236}">
                <a16:creationId xmlns="" xmlns:a16="http://schemas.microsoft.com/office/drawing/2014/main" id="{A9F4C774-0FD2-C226-4724-608B826894CC}"/>
              </a:ext>
            </a:extLst>
          </p:cNvPr>
          <p:cNvSpPr txBox="1">
            <a:spLocks noChangeArrowheads="1"/>
          </p:cNvSpPr>
          <p:nvPr/>
        </p:nvSpPr>
        <p:spPr bwMode="auto">
          <a:xfrm>
            <a:off x="1062038" y="3165475"/>
            <a:ext cx="77676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b="1" dirty="0">
                <a:solidFill>
                  <a:srgbClr val="6D102F"/>
                </a:solidFill>
              </a:rPr>
              <a:t>Questions?</a:t>
            </a:r>
          </a:p>
        </p:txBody>
      </p:sp>
      <p:pic>
        <p:nvPicPr>
          <p:cNvPr id="7172" name="Picture 6">
            <a:extLst>
              <a:ext uri="{FF2B5EF4-FFF2-40B4-BE49-F238E27FC236}">
                <a16:creationId xmlns="" xmlns:a16="http://schemas.microsoft.com/office/drawing/2014/main" id="{3A3E2182-B6DF-553F-E08F-51924667A365}"/>
              </a:ext>
            </a:extLst>
          </p:cNvPr>
          <p:cNvPicPr>
            <a:picLocks noChangeAspect="1"/>
          </p:cNvPicPr>
          <p:nvPr/>
        </p:nvPicPr>
        <p:blipFill>
          <a:blip r:embed="rId4">
            <a:extLst>
              <a:ext uri="{28A0092B-C50C-407E-A947-70E740481C1C}">
                <a14:useLocalDpi xmlns:a14="http://schemas.microsoft.com/office/drawing/2010/main" val="0"/>
              </a:ext>
            </a:extLst>
          </a:blip>
          <a:srcRect t="31161"/>
          <a:stretch>
            <a:fillRect/>
          </a:stretch>
        </p:blipFill>
        <p:spPr bwMode="auto">
          <a:xfrm>
            <a:off x="757238" y="4784725"/>
            <a:ext cx="8848725"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hand question - Church Of Christ At Gold Hill Road | Church | Religion">
            <a:extLst>
              <a:ext uri="{FF2B5EF4-FFF2-40B4-BE49-F238E27FC236}">
                <a16:creationId xmlns="" xmlns:a16="http://schemas.microsoft.com/office/drawing/2014/main" id="{520B1E0C-A7BC-D57B-57BD-2921463CD28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0398" t="3935" b="3935"/>
          <a:stretch/>
        </p:blipFill>
        <p:spPr bwMode="auto">
          <a:xfrm>
            <a:off x="6152728" y="685799"/>
            <a:ext cx="6039272" cy="4309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014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a:extLst>
              <a:ext uri="{FF2B5EF4-FFF2-40B4-BE49-F238E27FC236}">
                <a16:creationId xmlns:a16="http://schemas.microsoft.com/office/drawing/2014/main" xmlns="" id="{DEDEA00F-1FCC-3B12-1DD8-8D0EC321C51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2038" y="685800"/>
            <a:ext cx="23590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0">
            <a:extLst>
              <a:ext uri="{FF2B5EF4-FFF2-40B4-BE49-F238E27FC236}">
                <a16:creationId xmlns:a16="http://schemas.microsoft.com/office/drawing/2014/main" xmlns="" id="{581FCF1F-CE34-6A28-706E-21921DB0D55D}"/>
              </a:ext>
            </a:extLst>
          </p:cNvPr>
          <p:cNvSpPr txBox="1">
            <a:spLocks noChangeArrowheads="1"/>
          </p:cNvSpPr>
          <p:nvPr/>
        </p:nvSpPr>
        <p:spPr bwMode="auto">
          <a:xfrm>
            <a:off x="577000" y="1554708"/>
            <a:ext cx="1039092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ctr" eaLnBrk="1" hangingPunct="1"/>
            <a:r>
              <a:rPr lang="en-GB" altLang="en-US" sz="2000" dirty="0">
                <a:solidFill>
                  <a:srgbClr val="575958"/>
                </a:solidFill>
              </a:rPr>
              <a:t>Teaching feedback </a:t>
            </a:r>
            <a:r>
              <a:rPr lang="en-GB" altLang="en-US" sz="2000">
                <a:solidFill>
                  <a:srgbClr val="575958"/>
                </a:solidFill>
              </a:rPr>
              <a:t>link </a:t>
            </a:r>
            <a:r>
              <a:rPr lang="en-GB" altLang="en-US" sz="2000" smtClean="0">
                <a:solidFill>
                  <a:srgbClr val="575958"/>
                </a:solidFill>
              </a:rPr>
              <a:t>M10.3</a:t>
            </a:r>
          </a:p>
          <a:p>
            <a:pPr marL="0" indent="0" algn="ctr" eaLnBrk="1" hangingPunct="1"/>
            <a:endParaRPr lang="en-GB" altLang="en-US" sz="2400" dirty="0">
              <a:solidFill>
                <a:srgbClr val="575958"/>
              </a:solidFill>
            </a:endParaRPr>
          </a:p>
        </p:txBody>
      </p:sp>
      <p:pic>
        <p:nvPicPr>
          <p:cNvPr id="7" name="Picture 6">
            <a:extLst>
              <a:ext uri="{FF2B5EF4-FFF2-40B4-BE49-F238E27FC236}">
                <a16:creationId xmlns:lc="http://schemas.openxmlformats.org/drawingml/2006/lockedCanvas" xmlns:a16="http://schemas.microsoft.com/office/drawing/2014/main" xmlns:xdr="http://schemas.openxmlformats.org/drawingml/2006/spreadsheetDrawing" xmlns="" id="{00000000-0008-0000-0000-000004000000}"/>
              </a:ext>
            </a:extLst>
          </p:cNvPr>
          <p:cNvPicPr>
            <a:picLocks noChangeAspect="1"/>
          </p:cNvPicPr>
          <p:nvPr/>
        </p:nvPicPr>
        <p:blipFill>
          <a:blip r:embed="rId3"/>
          <a:stretch>
            <a:fillRect/>
          </a:stretch>
        </p:blipFill>
        <p:spPr>
          <a:xfrm>
            <a:off x="5111750" y="2444750"/>
            <a:ext cx="1968500" cy="1968500"/>
          </a:xfrm>
          <a:prstGeom prst="rect">
            <a:avLst/>
          </a:prstGeom>
        </p:spPr>
      </p:pic>
      <p:graphicFrame>
        <p:nvGraphicFramePr>
          <p:cNvPr id="2" name="Table 1"/>
          <p:cNvGraphicFramePr>
            <a:graphicFrameLocks noGrp="1"/>
          </p:cNvGraphicFramePr>
          <p:nvPr>
            <p:extLst/>
          </p:nvPr>
        </p:nvGraphicFramePr>
        <p:xfrm>
          <a:off x="4400550" y="4903182"/>
          <a:ext cx="3390900" cy="200025"/>
        </p:xfrm>
        <a:graphic>
          <a:graphicData uri="http://schemas.openxmlformats.org/drawingml/2006/table">
            <a:tbl>
              <a:tblPr>
                <a:tableStyleId>{5C22544A-7EE6-4342-B048-85BDC9FD1C3A}</a:tableStyleId>
              </a:tblPr>
              <a:tblGrid>
                <a:gridCol w="3390900"/>
              </a:tblGrid>
              <a:tr h="200025">
                <a:tc>
                  <a:txBody>
                    <a:bodyPr/>
                    <a:lstStyle/>
                    <a:p>
                      <a:pPr algn="l" fontAlgn="b"/>
                      <a:r>
                        <a:rPr lang="en-US" sz="1100" u="none" strike="noStrike" dirty="0">
                          <a:effectLst/>
                        </a:rPr>
                        <a:t>https://</a:t>
                      </a:r>
                      <a:r>
                        <a:rPr lang="en-US" sz="1100" u="none" strike="noStrike" dirty="0" err="1">
                          <a:effectLst/>
                        </a:rPr>
                        <a:t>s.surveyplanet.com</a:t>
                      </a:r>
                      <a:r>
                        <a:rPr lang="en-US" sz="1100" u="none" strike="noStrike" dirty="0">
                          <a:effectLst/>
                        </a:rPr>
                        <a:t>/ad3tjky7</a:t>
                      </a:r>
                      <a:endParaRPr lang="en-US" sz="1100" b="0" i="0" u="none" strike="noStrike" dirty="0">
                        <a:solidFill>
                          <a:srgbClr val="000000"/>
                        </a:solidFill>
                        <a:effectLst/>
                        <a:latin typeface="Calibri" charset="0"/>
                      </a:endParaRPr>
                    </a:p>
                  </a:txBody>
                  <a:tcPr marL="6350" marR="6350" marT="6350" marB="0" anchor="b"/>
                </a:tc>
              </a:tr>
            </a:tbl>
          </a:graphicData>
        </a:graphic>
      </p:graphicFrame>
    </p:spTree>
    <p:extLst>
      <p:ext uri="{BB962C8B-B14F-4D97-AF65-F5344CB8AC3E}">
        <p14:creationId xmlns:p14="http://schemas.microsoft.com/office/powerpoint/2010/main" val="16615103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608</TotalTime>
  <Words>259</Words>
  <Application>Microsoft Macintosh PowerPoint</Application>
  <PresentationFormat>Widescreen</PresentationFormat>
  <Paragraphs>38</Paragraphs>
  <Slides>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Calibri Light</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Record a Presentation</dc:title>
  <dc:subject/>
  <dc:creator>Orians, A.J.</dc:creator>
  <cp:keywords/>
  <dc:description/>
  <cp:lastModifiedBy>Microsoft Office User</cp:lastModifiedBy>
  <cp:revision>61</cp:revision>
  <dcterms:modified xsi:type="dcterms:W3CDTF">2025-06-14T21:46:41Z</dcterms:modified>
  <cp:category/>
</cp:coreProperties>
</file>