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7071BE-7BC0-CE48-864F-AA1DB8EA4AE8}" v="8" dt="2025-06-19T09:27:24.6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1715"/>
  </p:normalViewPr>
  <p:slideViewPr>
    <p:cSldViewPr snapToGrid="0" snapToObjects="1">
      <p:cViewPr varScale="1">
        <p:scale>
          <a:sx n="95" d="100"/>
          <a:sy n="95" d="100"/>
        </p:scale>
        <p:origin x="1240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10.2</a:t>
            </a:r>
          </a:p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CRPS - rehabilitation strategies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833430"/>
            <a:ext cx="10757429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n-GB" sz="2000" dirty="0"/>
              <a:t>Name the different allied health specialists typically involved in the rehabilitation of patients with CRPS</a:t>
            </a:r>
          </a:p>
          <a:p>
            <a:pPr marL="457200" indent="-457200" eaLnBrk="1" hangingPunct="1">
              <a:buFontTx/>
              <a:buAutoNum type="arabicPeriod"/>
            </a:pPr>
            <a:endParaRPr lang="en-GB" sz="2000" dirty="0"/>
          </a:p>
          <a:p>
            <a:pPr marL="457200" indent="-457200" eaLnBrk="1" hangingPunct="1">
              <a:buFontTx/>
              <a:buAutoNum type="arabicPeriod"/>
            </a:pPr>
            <a:r>
              <a:rPr lang="en-GB" sz="2000" dirty="0"/>
              <a:t>List the four main pillars of CRPS treatment</a:t>
            </a:r>
          </a:p>
          <a:p>
            <a:pPr marL="457200" indent="-457200" eaLnBrk="1" hangingPunct="1">
              <a:buFontTx/>
              <a:buAutoNum type="arabicPeriod"/>
            </a:pPr>
            <a:endParaRPr lang="en-GB" sz="2000" dirty="0"/>
          </a:p>
          <a:p>
            <a:pPr marL="457200" indent="-457200" eaLnBrk="1" hangingPunct="1">
              <a:buFontTx/>
              <a:buAutoNum type="arabicPeriod"/>
            </a:pPr>
            <a:r>
              <a:rPr lang="en-GB" sz="2000" dirty="0"/>
              <a:t>Describe desensitization techniques, such as graded exposure.</a:t>
            </a:r>
          </a:p>
          <a:p>
            <a:pPr marL="457200" indent="-457200" eaLnBrk="1" hangingPunct="1">
              <a:buFontTx/>
              <a:buAutoNum type="arabicPeriod"/>
            </a:pPr>
            <a:endParaRPr lang="en-GB" sz="2000" dirty="0"/>
          </a:p>
          <a:p>
            <a:pPr marL="457200" indent="-457200" eaLnBrk="1" hangingPunct="1">
              <a:buFontTx/>
              <a:buAutoNum type="arabicPeriod"/>
            </a:pPr>
            <a:r>
              <a:rPr lang="en-GB" sz="2000" dirty="0"/>
              <a:t>Describe "graded motor imagery" and the most common equipment used for this technique</a:t>
            </a:r>
          </a:p>
          <a:p>
            <a:pPr marL="457200" indent="-457200" eaLnBrk="1" hangingPunct="1">
              <a:buFontTx/>
              <a:buAutoNum type="arabicPeriod"/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54</Words>
  <Application>Microsoft Macintosh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Parker, Simon</cp:lastModifiedBy>
  <cp:revision>16</cp:revision>
  <dcterms:modified xsi:type="dcterms:W3CDTF">2025-06-19T09:27:34Z</dcterms:modified>
  <cp:category/>
</cp:coreProperties>
</file>