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826683" y="769937"/>
            <a:ext cx="9753601" cy="1668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805083" y="2438400"/>
            <a:ext cx="47752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8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humb Arthritis inc. CMCJ"/>
          <p:cNvSpPr txBox="1"/>
          <p:nvPr/>
        </p:nvSpPr>
        <p:spPr>
          <a:xfrm>
            <a:off x="1107756" y="2811459"/>
            <a:ext cx="7676199" cy="6016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Building a Team</a:t>
            </a:r>
          </a:p>
        </p:txBody>
      </p:sp>
      <p:pic>
        <p:nvPicPr>
          <p:cNvPr id="21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Objectives…"/>
          <p:cNvSpPr txBox="1"/>
          <p:nvPr/>
        </p:nvSpPr>
        <p:spPr>
          <a:xfrm>
            <a:off x="1107756" y="3952404"/>
            <a:ext cx="7676199" cy="28349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Objectives</a:t>
            </a:r>
          </a:p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  <a:p>
            <a:pPr marL="240631" indent="-240631">
              <a:buSzPct val="100000"/>
              <a:buAutoNum type="arabicPeriod" startAt="1"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What is the importance of teamwork?</a:t>
            </a:r>
          </a:p>
          <a:p>
            <a:pPr marL="240631" indent="-240631">
              <a:buSzPct val="100000"/>
              <a:buAutoNum type="arabicPeriod" startAt="1"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What makes a good team?</a:t>
            </a:r>
          </a:p>
          <a:p>
            <a:pPr marL="240631" indent="-240631">
              <a:buSzPct val="100000"/>
              <a:buAutoNum type="arabicPeriod" startAt="1"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What is the difference between leadership and management?</a:t>
            </a:r>
          </a:p>
        </p:txBody>
      </p:sp>
      <p:pic>
        <p:nvPicPr>
          <p:cNvPr id="23" name="image.jpeg" descr="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37279" y="224076"/>
            <a:ext cx="3748598" cy="249189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