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6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8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7"/>
          <p:cNvSpPr txBox="1"/>
          <p:nvPr/>
        </p:nvSpPr>
        <p:spPr>
          <a:xfrm>
            <a:off x="1030511" y="3016174"/>
            <a:ext cx="10405111" cy="3090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Global Hand Teaching Programme</a:t>
            </a:r>
            <a:endParaRPr sz="2800"/>
          </a:p>
          <a:p>
            <a: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Confidentiality and Consent</a:t>
            </a:r>
          </a:p>
        </p:txBody>
      </p:sp>
      <p:pic>
        <p:nvPicPr>
          <p:cNvPr id="95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75996" y="235763"/>
            <a:ext cx="3714025" cy="24685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Box 3"/>
          <p:cNvSpPr txBox="1"/>
          <p:nvPr/>
        </p:nvSpPr>
        <p:spPr>
          <a:xfrm>
            <a:off x="960119" y="530226"/>
            <a:ext cx="8923975" cy="497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32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Case 1</a:t>
            </a:r>
          </a:p>
        </p:txBody>
      </p:sp>
      <p:sp>
        <p:nvSpPr>
          <p:cNvPr id="99" name="Straight Connector 7"/>
          <p:cNvSpPr/>
          <p:nvPr/>
        </p:nvSpPr>
        <p:spPr>
          <a:xfrm>
            <a:off x="993774" y="1376362"/>
            <a:ext cx="10352091" cy="2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0" name="Straight Connector 8"/>
          <p:cNvSpPr/>
          <p:nvPr/>
        </p:nvSpPr>
        <p:spPr>
          <a:xfrm>
            <a:off x="993774" y="5884862"/>
            <a:ext cx="10352091" cy="2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1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6121400"/>
            <a:ext cx="2517775" cy="474663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extBox 10"/>
          <p:cNvSpPr txBox="1"/>
          <p:nvPr/>
        </p:nvSpPr>
        <p:spPr>
          <a:xfrm>
            <a:off x="138289" y="1859707"/>
            <a:ext cx="6142668" cy="1864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You find a handover sheet in the hospital canteen with patient details on. 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How do you manage this situation?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Why is confidentiality Important?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When can you break confidentiality?</a:t>
            </a:r>
          </a:p>
        </p:txBody>
      </p:sp>
      <p:sp>
        <p:nvSpPr>
          <p:cNvPr id="103" name="TextBox 11"/>
          <p:cNvSpPr txBox="1"/>
          <p:nvPr/>
        </p:nvSpPr>
        <p:spPr>
          <a:xfrm>
            <a:off x="9616757" y="6110287"/>
            <a:ext cx="1683389" cy="340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bssh.ac.uk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Box 3"/>
          <p:cNvSpPr txBox="1"/>
          <p:nvPr/>
        </p:nvSpPr>
        <p:spPr>
          <a:xfrm>
            <a:off x="960119" y="530226"/>
            <a:ext cx="8923975" cy="497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32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Case 2</a:t>
            </a:r>
          </a:p>
        </p:txBody>
      </p:sp>
      <p:sp>
        <p:nvSpPr>
          <p:cNvPr id="106" name="Straight Connector 7"/>
          <p:cNvSpPr/>
          <p:nvPr/>
        </p:nvSpPr>
        <p:spPr>
          <a:xfrm>
            <a:off x="993774" y="1376362"/>
            <a:ext cx="10352091" cy="2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7" name="Straight Connector 8"/>
          <p:cNvSpPr/>
          <p:nvPr/>
        </p:nvSpPr>
        <p:spPr>
          <a:xfrm>
            <a:off x="993774" y="5884862"/>
            <a:ext cx="10352091" cy="2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8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6121400"/>
            <a:ext cx="2517775" cy="474663"/>
          </a:xfrm>
          <a:prstGeom prst="rect">
            <a:avLst/>
          </a:prstGeom>
          <a:ln w="12700">
            <a:miter lim="400000"/>
          </a:ln>
        </p:spPr>
      </p:pic>
      <p:sp>
        <p:nvSpPr>
          <p:cNvPr id="109" name="TextBox 10"/>
          <p:cNvSpPr txBox="1"/>
          <p:nvPr/>
        </p:nvSpPr>
        <p:spPr>
          <a:xfrm>
            <a:off x="138289" y="1859707"/>
            <a:ext cx="6142668" cy="27785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A 14 year old girl attends alone with a finger fracture to hospital. It needs surgical fixation. 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How do you approach the patient in terms of capacity and consent?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is Gilick competence?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are the key principles of capacity in adults and children?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is the difference between consent and assent?</a:t>
            </a:r>
          </a:p>
        </p:txBody>
      </p:sp>
      <p:sp>
        <p:nvSpPr>
          <p:cNvPr id="110" name="TextBox 11"/>
          <p:cNvSpPr txBox="1"/>
          <p:nvPr/>
        </p:nvSpPr>
        <p:spPr>
          <a:xfrm>
            <a:off x="9616757" y="6110287"/>
            <a:ext cx="1683389" cy="340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bssh.ac.uk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extBox 4"/>
          <p:cNvSpPr txBox="1"/>
          <p:nvPr/>
        </p:nvSpPr>
        <p:spPr>
          <a:xfrm>
            <a:off x="1107756" y="3165475"/>
            <a:ext cx="7676199" cy="644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For further information please </a:t>
            </a:r>
            <a:endParaRPr sz="2800"/>
          </a:p>
          <a:p>
            <a:pPr>
              <a:defRPr b="1"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get in touch via the channels below:</a:t>
            </a:r>
          </a:p>
        </p:txBody>
      </p:sp>
      <p:pic>
        <p:nvPicPr>
          <p:cNvPr id="114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rcRect l="0" t="31161" r="0" b="0"/>
          <a:stretch>
            <a:fillRect/>
          </a:stretch>
        </p:blipFill>
        <p:spPr>
          <a:xfrm>
            <a:off x="757237" y="4784725"/>
            <a:ext cx="8848726" cy="180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