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645"/>
  </p:normalViewPr>
  <p:slideViewPr>
    <p:cSldViewPr snapToGrid="0" snapToObjects="1">
      <p:cViewPr varScale="1">
        <p:scale>
          <a:sx n="113" d="100"/>
          <a:sy n="113" d="100"/>
        </p:scale>
        <p:origin x="6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Parker" userId="d0d90ed22a84351a" providerId="LiveId" clId="{D6844EAA-2A9C-F240-83F4-06348DC306C7}"/>
    <pc:docChg chg="modSld">
      <pc:chgData name="Simon Parker" userId="d0d90ed22a84351a" providerId="LiveId" clId="{D6844EAA-2A9C-F240-83F4-06348DC306C7}" dt="2023-03-18T17:40:13.837" v="6" actId="20577"/>
      <pc:docMkLst>
        <pc:docMk/>
      </pc:docMkLst>
      <pc:sldChg chg="modSp mod">
        <pc:chgData name="Simon Parker" userId="d0d90ed22a84351a" providerId="LiveId" clId="{D6844EAA-2A9C-F240-83F4-06348DC306C7}" dt="2023-03-18T17:40:13.837" v="6" actId="20577"/>
        <pc:sldMkLst>
          <pc:docMk/>
          <pc:sldMk cId="0" sldId="256"/>
        </pc:sldMkLst>
        <pc:spChg chg="mod">
          <ac:chgData name="Simon Parker" userId="d0d90ed22a84351a" providerId="LiveId" clId="{D6844EAA-2A9C-F240-83F4-06348DC306C7}" dt="2023-03-18T17:40:13.837" v="6" actId="20577"/>
          <ac:spMkLst>
            <pc:docMk/>
            <pc:sldMk cId="0" sldId="256"/>
            <ac:spMk id="3074" creationId="{D5604528-182A-7D2C-9933-E4AB3C3495B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hape 3">
            <a:extLst>
              <a:ext uri="{FF2B5EF4-FFF2-40B4-BE49-F238E27FC236}">
                <a16:creationId xmlns:a16="http://schemas.microsoft.com/office/drawing/2014/main" id="{D41C71F3-00B0-4D50-CF2E-D5D5220D37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AAA5FAC7-FE37-D255-8A56-1A9A668434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pPr lvl="0"/>
            <a:endParaRPr noProof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B5E0C-15C9-9BF8-82B6-51375E913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07D94-8181-FA47-8815-A4E2FD121091}" type="datetimeFigureOut">
              <a:rPr lang="en-GB"/>
              <a:pPr>
                <a:defRPr/>
              </a:pPr>
              <a:t>18/03/2023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A2DF8-BEA4-7056-C799-488413E1F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AD4A5-8ADE-7628-47DA-410EBB90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6E288-E55D-D743-B473-F1B7F0FEBEF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4094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C4FD1-B964-3D34-6D3D-C3DE49CE4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A7D37-14AB-894C-BD8F-F6F6CFA77620}" type="datetimeFigureOut">
              <a:rPr lang="en-GB"/>
              <a:pPr>
                <a:defRPr/>
              </a:pPr>
              <a:t>18/03/2023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F565BF-7091-F921-C76B-45A03475A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C462-DDEE-EEE3-834C-0B77B9BC9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81CAD5-7525-954B-9CFA-0F80CEB16D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554765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85DF3-AEF5-E64B-26C3-94B327B6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7287D-3E82-3149-8BAB-FA9662642B66}" type="datetimeFigureOut">
              <a:rPr lang="en-GB"/>
              <a:pPr>
                <a:defRPr/>
              </a:pPr>
              <a:t>18/03/2023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F9F6E-33CB-4B8D-FBAD-841C6A668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E77B7-5E68-52C8-6A0B-0A4D40697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5A109-4491-3A4E-81E6-1974477617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756741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672D7-AB51-BA2C-682E-E644DB415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1ABBE-21D3-474D-81D2-9F18753D58BD}" type="datetimeFigureOut">
              <a:rPr lang="en-GB"/>
              <a:pPr>
                <a:defRPr/>
              </a:pPr>
              <a:t>18/03/2023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D826D-EE04-1B46-C593-E5BD7F8E8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B33DF-3426-6478-6E4C-2FFDC222F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CFE55B-E959-2842-ABE2-CB62AFA5F5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5442371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7C4C6-B06D-8EF8-200D-B421890FF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250F2-5897-424A-A3D4-BDC6AA60E3D6}" type="datetimeFigureOut">
              <a:rPr lang="en-GB"/>
              <a:pPr>
                <a:defRPr/>
              </a:pPr>
              <a:t>18/03/2023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E60C0-09A4-94C4-9821-BE864E2A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C42AC-FFE1-969D-C43F-7976AEEE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D34CA8-F53B-0B44-AA30-96F8EED194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589761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96B2649-66FC-D8F3-158F-157A50907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A3D2E-D341-B643-B4C8-B6B91873195E}" type="datetimeFigureOut">
              <a:rPr lang="en-GB"/>
              <a:pPr>
                <a:defRPr/>
              </a:pPr>
              <a:t>18/03/2023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2D18116-5EAE-7EF4-7653-B5A22B26C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87B1B2-8598-BD6D-47CC-5BE123B1A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50304E-B575-6B42-A620-D977344A70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279041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0281CC6-1CFC-6AE4-8473-64E101346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F91FC-8180-7C4D-A709-5955E34E3BF6}" type="datetimeFigureOut">
              <a:rPr lang="en-GB"/>
              <a:pPr>
                <a:defRPr/>
              </a:pPr>
              <a:t>18/03/2023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92BC458-DE77-3254-F2C5-B7E4E80F1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9B8E092-882C-B2EA-D62D-C2E92EC14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CF339-03D0-964B-9AEB-E94BBAD4A62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748366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17D361D-3850-F852-62A4-89D8FC265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1C0A4-50F3-1942-83F9-1F506E069AA2}" type="datetimeFigureOut">
              <a:rPr lang="en-GB"/>
              <a:pPr>
                <a:defRPr/>
              </a:pPr>
              <a:t>18/03/2023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CAC53CB-F3F3-BF23-622B-B391BEA25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AFA870E-057D-B044-DB89-328FA204E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AA2F1-F4CC-AD48-92D1-3C22D8B401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967088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01DCDB2-FC38-A816-FDA2-AB41E9BE6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6C62-CBA8-CD41-8130-1F365C455EB8}" type="datetimeFigureOut">
              <a:rPr lang="en-GB"/>
              <a:pPr>
                <a:defRPr/>
              </a:pPr>
              <a:t>18/03/2023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C73A505-3556-4DF3-70F8-5DC4CA9E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021F4E7-03F1-ACD4-6FB9-C8716FDF4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1DC72-60D2-8E41-81A0-15AEA50D48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5960352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8032DC5-A866-4E5A-8561-5DF560BFC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0CA2-C401-8749-8669-0DCE30856445}" type="datetimeFigureOut">
              <a:rPr lang="en-GB"/>
              <a:pPr>
                <a:defRPr/>
              </a:pPr>
              <a:t>18/03/2023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DE2CF16-5113-0EE7-935F-9E722C81B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7B3B0EC-5F83-96A4-539B-FC0BF839D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F995A-D098-B047-B6E8-BB420A4819A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09840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D6F38F5-922F-CB34-72BE-7041457EA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A2A77-D386-ED47-AFD5-8538CC2C4071}" type="datetimeFigureOut">
              <a:rPr lang="en-GB"/>
              <a:pPr>
                <a:defRPr/>
              </a:pPr>
              <a:t>18/03/2023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F5BD951-3E89-585C-F6E7-5DA2D7B26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E807005-46E8-CF04-29DF-67D2EE11F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525C4C-F5DA-2949-92E5-93103FC2E9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015449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D486B5B-2B5B-CDDA-F11D-BFA21ED74E7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4E1A02F-8976-0592-1347-51C0C306B3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E193E-3085-D323-E23A-9781CE9A51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0EA6FEF-56B4-7D47-BFE3-FD79C437808F}" type="datetimeFigureOut">
              <a:rPr lang="en-GB"/>
              <a:pPr>
                <a:defRPr/>
              </a:pPr>
              <a:t>18/03/2023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55CC4-E212-5BE0-ECB2-E2D8193BE3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1FA27-5691-9996-A41C-3E0693FA5A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21B6F0A5-B009-354D-AF9C-73D803B8321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7">
            <a:extLst>
              <a:ext uri="{FF2B5EF4-FFF2-40B4-BE49-F238E27FC236}">
                <a16:creationId xmlns:a16="http://schemas.microsoft.com/office/drawing/2014/main" id="{D5604528-182A-7D2C-9933-E4AB3C349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883" y="500529"/>
            <a:ext cx="673858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4000" b="1" dirty="0">
                <a:solidFill>
                  <a:srgbClr val="6D102F"/>
                </a:solidFill>
              </a:rPr>
              <a:t>Module 2.2</a:t>
            </a:r>
          </a:p>
          <a:p>
            <a:pPr eaLnBrk="1" hangingPunct="1"/>
            <a:r>
              <a:rPr lang="en-GB" altLang="en-US" sz="4000" b="1" dirty="0">
                <a:solidFill>
                  <a:srgbClr val="6D102F"/>
                </a:solidFill>
              </a:rPr>
              <a:t>Flexor Tendon Repair</a:t>
            </a:r>
          </a:p>
        </p:txBody>
      </p:sp>
      <p:pic>
        <p:nvPicPr>
          <p:cNvPr id="3075" name="Picture 8">
            <a:extLst>
              <a:ext uri="{FF2B5EF4-FFF2-40B4-BE49-F238E27FC236}">
                <a16:creationId xmlns:a16="http://schemas.microsoft.com/office/drawing/2014/main" id="{FAE725AA-E831-A73D-4C7C-2FCD357F3A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038" y="685800"/>
            <a:ext cx="2359025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Box 9">
            <a:extLst>
              <a:ext uri="{FF2B5EF4-FFF2-40B4-BE49-F238E27FC236}">
                <a16:creationId xmlns:a16="http://schemas.microsoft.com/office/drawing/2014/main" id="{0DACD0F8-83AA-4144-8FFE-B738A2B2A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037" y="3172590"/>
            <a:ext cx="10067925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 b="1" dirty="0">
                <a:solidFill>
                  <a:srgbClr val="575958"/>
                </a:solidFill>
              </a:rPr>
              <a:t>Objectives</a:t>
            </a:r>
          </a:p>
          <a:p>
            <a:pPr eaLnBrk="1" hangingPunct="1"/>
            <a:endParaRPr lang="en-GB" altLang="en-US" sz="2000" b="1" dirty="0">
              <a:solidFill>
                <a:srgbClr val="575958"/>
              </a:solidFill>
            </a:endParaRPr>
          </a:p>
          <a:p>
            <a:pPr marL="457200" indent="-457200" eaLnBrk="1" hangingPunct="1">
              <a:buAutoNum type="arabicPeriod"/>
            </a:pPr>
            <a:r>
              <a:rPr lang="en-GB" sz="2000" b="0" i="0" dirty="0">
                <a:solidFill>
                  <a:srgbClr val="444444"/>
                </a:solidFill>
                <a:effectLst/>
                <a:latin typeface="Calibri" panose="020F0502020204030204" pitchFamily="34" charset="0"/>
              </a:rPr>
              <a:t>Describes the different zones of flexor tendon injury</a:t>
            </a:r>
            <a:endParaRPr lang="en-GB" sz="2000" b="0" i="0" dirty="0">
              <a:solidFill>
                <a:srgbClr val="575958"/>
              </a:solidFill>
              <a:effectLst/>
              <a:latin typeface="Calibri" panose="020F0502020204030204" pitchFamily="34" charset="0"/>
            </a:endParaRPr>
          </a:p>
          <a:p>
            <a:pPr marL="457200" indent="-457200" eaLnBrk="1" hangingPunct="1">
              <a:buAutoNum type="arabicPeriod"/>
            </a:pPr>
            <a:endParaRPr lang="en-GB" altLang="en-US" sz="2000" dirty="0">
              <a:solidFill>
                <a:srgbClr val="575958"/>
              </a:solidFill>
            </a:endParaRPr>
          </a:p>
          <a:p>
            <a:pPr marL="457200" indent="-457200" eaLnBrk="1" hangingPunct="1">
              <a:buAutoNum type="arabicPeriod"/>
            </a:pPr>
            <a:r>
              <a:rPr lang="en-GB" sz="2000" b="0" i="0" dirty="0">
                <a:solidFill>
                  <a:srgbClr val="444444"/>
                </a:solidFill>
                <a:effectLst/>
                <a:latin typeface="Calibri" panose="020F0502020204030204" pitchFamily="34" charset="0"/>
              </a:rPr>
              <a:t>Appreciate the issues around zone two flexor tendon injury and the current thinking on repair principles</a:t>
            </a:r>
          </a:p>
          <a:p>
            <a:pPr marL="457200" indent="-457200" eaLnBrk="1" hangingPunct="1">
              <a:buAutoNum type="arabicPeriod"/>
            </a:pPr>
            <a:endParaRPr lang="en-GB" altLang="en-US" sz="2000" dirty="0">
              <a:solidFill>
                <a:srgbClr val="444444"/>
              </a:solidFill>
            </a:endParaRPr>
          </a:p>
          <a:p>
            <a:pPr marL="457200" indent="-457200" eaLnBrk="1" hangingPunct="1">
              <a:buAutoNum type="arabicPeriod"/>
            </a:pPr>
            <a:r>
              <a:rPr lang="en-GB" sz="2000" b="0" i="0">
                <a:solidFill>
                  <a:srgbClr val="444444"/>
                </a:solidFill>
                <a:effectLst/>
                <a:latin typeface="Calibri" panose="020F0502020204030204" pitchFamily="34" charset="0"/>
              </a:rPr>
              <a:t>Describe the classification of zone 1 FDP injuries and implications for management</a:t>
            </a:r>
            <a:endParaRPr lang="en-GB" altLang="en-US" sz="2000" dirty="0">
              <a:solidFill>
                <a:srgbClr val="575958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42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 a Presentation</dc:title>
  <dc:subject/>
  <dc:creator>Orians, A.J.</dc:creator>
  <cp:keywords/>
  <dc:description/>
  <cp:lastModifiedBy>Simon Parker</cp:lastModifiedBy>
  <cp:revision>13</cp:revision>
  <dcterms:modified xsi:type="dcterms:W3CDTF">2023-03-18T17:40:15Z</dcterms:modified>
  <cp:category/>
</cp:coreProperties>
</file>