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
  </p:notesMasterIdLst>
  <p:sldIdLst>
    <p:sldId id="260" r:id="rId2"/>
    <p:sldId id="257" r:id="rId3"/>
    <p:sldId id="261" r:id="rId4"/>
    <p:sldId id="259" r:id="rId5"/>
    <p:sldId id="262"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00E1D-9CFC-D84D-BACA-0A4536E2A33C}" v="10" dt="2023-03-18T17:53:41.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45"/>
  </p:normalViewPr>
  <p:slideViewPr>
    <p:cSldViewPr snapToGrid="0" snapToObjects="1">
      <p:cViewPr varScale="1">
        <p:scale>
          <a:sx n="113" d="100"/>
          <a:sy n="113"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arker" userId="d0d90ed22a84351a" providerId="LiveId" clId="{7C600E1D-9CFC-D84D-BACA-0A4536E2A33C}"/>
    <pc:docChg chg="custSel addSld delSld modSld sldOrd">
      <pc:chgData name="Simon Parker" userId="d0d90ed22a84351a" providerId="LiveId" clId="{7C600E1D-9CFC-D84D-BACA-0A4536E2A33C}" dt="2023-03-18T17:53:43.934" v="906" actId="2696"/>
      <pc:docMkLst>
        <pc:docMk/>
      </pc:docMkLst>
      <pc:sldChg chg="del">
        <pc:chgData name="Simon Parker" userId="d0d90ed22a84351a" providerId="LiveId" clId="{7C600E1D-9CFC-D84D-BACA-0A4536E2A33C}" dt="2023-03-18T17:06:26.344" v="29" actId="2696"/>
        <pc:sldMkLst>
          <pc:docMk/>
          <pc:sldMk cId="0" sldId="256"/>
        </pc:sldMkLst>
      </pc:sldChg>
      <pc:sldChg chg="modSp mod">
        <pc:chgData name="Simon Parker" userId="d0d90ed22a84351a" providerId="LiveId" clId="{7C600E1D-9CFC-D84D-BACA-0A4536E2A33C}" dt="2023-03-18T17:45:29.224" v="237" actId="20577"/>
        <pc:sldMkLst>
          <pc:docMk/>
          <pc:sldMk cId="0" sldId="257"/>
        </pc:sldMkLst>
        <pc:spChg chg="mod">
          <ac:chgData name="Simon Parker" userId="d0d90ed22a84351a" providerId="LiveId" clId="{7C600E1D-9CFC-D84D-BACA-0A4536E2A33C}" dt="2023-03-18T17:45:29.224" v="237" actId="20577"/>
          <ac:spMkLst>
            <pc:docMk/>
            <pc:sldMk cId="0" sldId="257"/>
            <ac:spMk id="4102" creationId="{6014E09F-F9ED-43D1-0381-9E004D1323BB}"/>
          </ac:spMkLst>
        </pc:spChg>
      </pc:sldChg>
      <pc:sldChg chg="del">
        <pc:chgData name="Simon Parker" userId="d0d90ed22a84351a" providerId="LiveId" clId="{7C600E1D-9CFC-D84D-BACA-0A4536E2A33C}" dt="2023-03-18T17:53:43.934" v="906" actId="2696"/>
        <pc:sldMkLst>
          <pc:docMk/>
          <pc:sldMk cId="0" sldId="258"/>
        </pc:sldMkLst>
      </pc:sldChg>
      <pc:sldChg chg="modSp mod">
        <pc:chgData name="Simon Parker" userId="d0d90ed22a84351a" providerId="LiveId" clId="{7C600E1D-9CFC-D84D-BACA-0A4536E2A33C}" dt="2023-03-18T17:51:50.177" v="904" actId="20577"/>
        <pc:sldMkLst>
          <pc:docMk/>
          <pc:sldMk cId="1741222273" sldId="259"/>
        </pc:sldMkLst>
        <pc:spChg chg="mod">
          <ac:chgData name="Simon Parker" userId="d0d90ed22a84351a" providerId="LiveId" clId="{7C600E1D-9CFC-D84D-BACA-0A4536E2A33C}" dt="2023-03-18T17:51:50.177" v="904" actId="20577"/>
          <ac:spMkLst>
            <pc:docMk/>
            <pc:sldMk cId="1741222273" sldId="259"/>
            <ac:spMk id="4098" creationId="{80DD4FF9-BBA2-ED47-9710-B70ED4F3F7D3}"/>
          </ac:spMkLst>
        </pc:spChg>
      </pc:sldChg>
      <pc:sldChg chg="modSp add mod ord">
        <pc:chgData name="Simon Parker" userId="d0d90ed22a84351a" providerId="LiveId" clId="{7C600E1D-9CFC-D84D-BACA-0A4536E2A33C}" dt="2023-03-18T17:06:17.755" v="28" actId="20577"/>
        <pc:sldMkLst>
          <pc:docMk/>
          <pc:sldMk cId="0" sldId="260"/>
        </pc:sldMkLst>
        <pc:spChg chg="mod">
          <ac:chgData name="Simon Parker" userId="d0d90ed22a84351a" providerId="LiveId" clId="{7C600E1D-9CFC-D84D-BACA-0A4536E2A33C}" dt="2023-03-18T17:06:17.755" v="28" actId="20577"/>
          <ac:spMkLst>
            <pc:docMk/>
            <pc:sldMk cId="0" sldId="260"/>
            <ac:spMk id="14339" creationId="{D379298C-2832-C528-55BD-45AFEF439621}"/>
          </ac:spMkLst>
        </pc:spChg>
      </pc:sldChg>
      <pc:sldChg chg="addSp delSp modSp add mod">
        <pc:chgData name="Simon Parker" userId="d0d90ed22a84351a" providerId="LiveId" clId="{7C600E1D-9CFC-D84D-BACA-0A4536E2A33C}" dt="2023-03-18T17:51:08.292" v="902" actId="20577"/>
        <pc:sldMkLst>
          <pc:docMk/>
          <pc:sldMk cId="1312433436" sldId="261"/>
        </pc:sldMkLst>
        <pc:spChg chg="mod">
          <ac:chgData name="Simon Parker" userId="d0d90ed22a84351a" providerId="LiveId" clId="{7C600E1D-9CFC-D84D-BACA-0A4536E2A33C}" dt="2023-03-18T17:46:07.060" v="247" actId="20577"/>
          <ac:spMkLst>
            <pc:docMk/>
            <pc:sldMk cId="1312433436" sldId="261"/>
            <ac:spMk id="4098" creationId="{80DD4FF9-BBA2-ED47-9710-B70ED4F3F7D3}"/>
          </ac:spMkLst>
        </pc:spChg>
        <pc:spChg chg="mod">
          <ac:chgData name="Simon Parker" userId="d0d90ed22a84351a" providerId="LiveId" clId="{7C600E1D-9CFC-D84D-BACA-0A4536E2A33C}" dt="2023-03-18T17:51:08.292" v="902" actId="20577"/>
          <ac:spMkLst>
            <pc:docMk/>
            <pc:sldMk cId="1312433436" sldId="261"/>
            <ac:spMk id="4102" creationId="{6014E09F-F9ED-43D1-0381-9E004D1323BB}"/>
          </ac:spMkLst>
        </pc:spChg>
        <pc:picChg chg="add mod">
          <ac:chgData name="Simon Parker" userId="d0d90ed22a84351a" providerId="LiveId" clId="{7C600E1D-9CFC-D84D-BACA-0A4536E2A33C}" dt="2023-03-18T17:46:02.728" v="245" actId="1076"/>
          <ac:picMkLst>
            <pc:docMk/>
            <pc:sldMk cId="1312433436" sldId="261"/>
            <ac:picMk id="1026" creationId="{FB983BC4-9D89-2D85-79D7-603F0499D7F3}"/>
          </ac:picMkLst>
        </pc:picChg>
        <pc:picChg chg="del">
          <ac:chgData name="Simon Parker" userId="d0d90ed22a84351a" providerId="LiveId" clId="{7C600E1D-9CFC-D84D-BACA-0A4536E2A33C}" dt="2023-03-18T17:45:38.945" v="239" actId="478"/>
          <ac:picMkLst>
            <pc:docMk/>
            <pc:sldMk cId="1312433436" sldId="261"/>
            <ac:picMk id="1028" creationId="{D03F55F0-84D5-CD80-45CB-C60C0E2C8D2D}"/>
          </ac:picMkLst>
        </pc:picChg>
      </pc:sldChg>
      <pc:sldChg chg="add">
        <pc:chgData name="Simon Parker" userId="d0d90ed22a84351a" providerId="LiveId" clId="{7C600E1D-9CFC-D84D-BACA-0A4536E2A33C}" dt="2023-03-18T17:53:41.380" v="905"/>
        <pc:sldMkLst>
          <pc:docMk/>
          <pc:sldMk cId="0" sldId="262"/>
        </pc:sldMkLst>
      </pc:sldChg>
    </pc:docChg>
  </pc:docChgLst>
  <pc:docChgLst>
    <pc:chgData name="Simon Parker" userId="d0d90ed22a84351a" providerId="LiveId" clId="{0443970B-FFDC-CA43-B661-64002C3AA3AF}"/>
    <pc:docChg chg="modSld">
      <pc:chgData name="Simon Parker" userId="d0d90ed22a84351a" providerId="LiveId" clId="{0443970B-FFDC-CA43-B661-64002C3AA3AF}" dt="2022-12-20T12:21:37.788" v="118" actId="14100"/>
      <pc:docMkLst>
        <pc:docMk/>
      </pc:docMkLst>
      <pc:sldChg chg="addSp delSp modSp mod">
        <pc:chgData name="Simon Parker" userId="d0d90ed22a84351a" providerId="LiveId" clId="{0443970B-FFDC-CA43-B661-64002C3AA3AF}" dt="2022-12-20T12:21:37.788" v="118" actId="14100"/>
        <pc:sldMkLst>
          <pc:docMk/>
          <pc:sldMk cId="0" sldId="256"/>
        </pc:sldMkLst>
        <pc:spChg chg="add mod">
          <ac:chgData name="Simon Parker" userId="d0d90ed22a84351a" providerId="LiveId" clId="{0443970B-FFDC-CA43-B661-64002C3AA3AF}" dt="2022-12-20T12:21:37.788" v="118" actId="14100"/>
          <ac:spMkLst>
            <pc:docMk/>
            <pc:sldMk cId="0" sldId="256"/>
            <ac:spMk id="2" creationId="{1159C9F3-5EA2-57DE-8598-26CE29C060C4}"/>
          </ac:spMkLst>
        </pc:spChg>
        <pc:spChg chg="mod">
          <ac:chgData name="Simon Parker" userId="d0d90ed22a84351a" providerId="LiveId" clId="{0443970B-FFDC-CA43-B661-64002C3AA3AF}" dt="2022-12-20T12:15:02.908" v="86" actId="1076"/>
          <ac:spMkLst>
            <pc:docMk/>
            <pc:sldMk cId="0" sldId="256"/>
            <ac:spMk id="3074" creationId="{D5604528-182A-7D2C-9933-E4AB3C3495B5}"/>
          </ac:spMkLst>
        </pc:spChg>
        <pc:spChg chg="mod">
          <ac:chgData name="Simon Parker" userId="d0d90ed22a84351a" providerId="LiveId" clId="{0443970B-FFDC-CA43-B661-64002C3AA3AF}" dt="2022-12-20T12:15:02.908" v="86" actId="1076"/>
          <ac:spMkLst>
            <pc:docMk/>
            <pc:sldMk cId="0" sldId="256"/>
            <ac:spMk id="3076" creationId="{0DACD0F8-83AA-4144-8FFE-B738A2B2AC82}"/>
          </ac:spMkLst>
        </pc:spChg>
        <pc:spChg chg="del">
          <ac:chgData name="Simon Parker" userId="d0d90ed22a84351a" providerId="LiveId" clId="{0443970B-FFDC-CA43-B661-64002C3AA3AF}" dt="2022-12-20T12:14:53.171" v="85" actId="478"/>
          <ac:spMkLst>
            <pc:docMk/>
            <pc:sldMk cId="0" sldId="256"/>
            <ac:spMk id="3078" creationId="{0012C5BF-D351-9DE6-847C-E8050A283BE1}"/>
          </ac:spMkLst>
        </pc:spChg>
        <pc:picChg chg="mod">
          <ac:chgData name="Simon Parker" userId="d0d90ed22a84351a" providerId="LiveId" clId="{0443970B-FFDC-CA43-B661-64002C3AA3AF}" dt="2022-12-20T12:15:02.908" v="86" actId="1076"/>
          <ac:picMkLst>
            <pc:docMk/>
            <pc:sldMk cId="0" sldId="256"/>
            <ac:picMk id="3077" creationId="{7293A9D5-F4AD-5CFA-C27D-9D91E3F63703}"/>
          </ac:picMkLst>
        </pc:picChg>
      </pc:sldChg>
      <pc:sldChg chg="addSp delSp modSp mod">
        <pc:chgData name="Simon Parker" userId="d0d90ed22a84351a" providerId="LiveId" clId="{0443970B-FFDC-CA43-B661-64002C3AA3AF}" dt="2022-12-20T12:19:55.015" v="116" actId="14100"/>
        <pc:sldMkLst>
          <pc:docMk/>
          <pc:sldMk cId="0" sldId="258"/>
        </pc:sldMkLst>
        <pc:spChg chg="add del mod">
          <ac:chgData name="Simon Parker" userId="d0d90ed22a84351a" providerId="LiveId" clId="{0443970B-FFDC-CA43-B661-64002C3AA3AF}" dt="2022-12-20T12:15:27.959" v="99" actId="20577"/>
          <ac:spMkLst>
            <pc:docMk/>
            <pc:sldMk cId="0" sldId="258"/>
            <ac:spMk id="7171" creationId="{A9F4C774-0FD2-C226-4724-608B826894CC}"/>
          </ac:spMkLst>
        </pc:spChg>
        <pc:picChg chg="add del">
          <ac:chgData name="Simon Parker" userId="d0d90ed22a84351a" providerId="LiveId" clId="{0443970B-FFDC-CA43-B661-64002C3AA3AF}" dt="2022-12-20T12:16:29.534" v="101" actId="478"/>
          <ac:picMkLst>
            <pc:docMk/>
            <pc:sldMk cId="0" sldId="258"/>
            <ac:picMk id="1026" creationId="{9B5CE1E1-FEB6-DA7A-9075-F11B7A962316}"/>
          </ac:picMkLst>
        </pc:picChg>
        <pc:picChg chg="add del mod">
          <ac:chgData name="Simon Parker" userId="d0d90ed22a84351a" providerId="LiveId" clId="{0443970B-FFDC-CA43-B661-64002C3AA3AF}" dt="2022-12-20T12:18:25.114" v="107" actId="478"/>
          <ac:picMkLst>
            <pc:docMk/>
            <pc:sldMk cId="0" sldId="258"/>
            <ac:picMk id="1028" creationId="{F7889D9B-172B-E871-2087-3464CB003860}"/>
          </ac:picMkLst>
        </pc:picChg>
        <pc:picChg chg="add mod">
          <ac:chgData name="Simon Parker" userId="d0d90ed22a84351a" providerId="LiveId" clId="{0443970B-FFDC-CA43-B661-64002C3AA3AF}" dt="2022-12-20T12:19:55.015" v="116" actId="14100"/>
          <ac:picMkLst>
            <pc:docMk/>
            <pc:sldMk cId="0" sldId="258"/>
            <ac:picMk id="1030" creationId="{520B1E0C-A7BC-D57B-57BD-2921463CD284}"/>
          </ac:picMkLst>
        </pc:picChg>
      </pc:sldChg>
      <pc:sldChg chg="modSp">
        <pc:chgData name="Simon Parker" userId="d0d90ed22a84351a" providerId="LiveId" clId="{0443970B-FFDC-CA43-B661-64002C3AA3AF}" dt="2022-12-20T12:04:36.320" v="38" actId="732"/>
        <pc:sldMkLst>
          <pc:docMk/>
          <pc:sldMk cId="0" sldId="260"/>
        </pc:sldMkLst>
        <pc:picChg chg="mod">
          <ac:chgData name="Simon Parker" userId="d0d90ed22a84351a" providerId="LiveId" clId="{0443970B-FFDC-CA43-B661-64002C3AA3AF}" dt="2022-12-20T12:04:36.320" v="38" actId="732"/>
          <ac:picMkLst>
            <pc:docMk/>
            <pc:sldMk cId="0" sldId="260"/>
            <ac:picMk id="2" creationId="{E65338DC-C604-3381-B413-201AAFB41466}"/>
          </ac:picMkLst>
        </pc:picChg>
      </pc:sldChg>
    </pc:docChg>
  </pc:docChgLst>
  <pc:docChgLst>
    <pc:chgData name="Simon Parker" userId="d0d90ed22a84351a" providerId="LiveId" clId="{11FBF311-18F9-0D45-9802-06424A5CF04B}"/>
    <pc:docChg chg="custSel addSld delSld modSld">
      <pc:chgData name="Simon Parker" userId="d0d90ed22a84351a" providerId="LiveId" clId="{11FBF311-18F9-0D45-9802-06424A5CF04B}" dt="2023-02-26T16:13:04.423" v="438" actId="20577"/>
      <pc:docMkLst>
        <pc:docMk/>
      </pc:docMkLst>
      <pc:sldChg chg="modSp mod">
        <pc:chgData name="Simon Parker" userId="d0d90ed22a84351a" providerId="LiveId" clId="{11FBF311-18F9-0D45-9802-06424A5CF04B}" dt="2023-02-26T16:13:04.423" v="438" actId="20577"/>
        <pc:sldMkLst>
          <pc:docMk/>
          <pc:sldMk cId="0" sldId="256"/>
        </pc:sldMkLst>
        <pc:spChg chg="mod">
          <ac:chgData name="Simon Parker" userId="d0d90ed22a84351a" providerId="LiveId" clId="{11FBF311-18F9-0D45-9802-06424A5CF04B}" dt="2023-02-26T16:13:04.423" v="438" actId="20577"/>
          <ac:spMkLst>
            <pc:docMk/>
            <pc:sldMk cId="0" sldId="256"/>
            <ac:spMk id="3074" creationId="{D5604528-182A-7D2C-9933-E4AB3C3495B5}"/>
          </ac:spMkLst>
        </pc:spChg>
      </pc:sldChg>
      <pc:sldChg chg="addSp delSp modSp mod">
        <pc:chgData name="Simon Parker" userId="d0d90ed22a84351a" providerId="LiveId" clId="{11FBF311-18F9-0D45-9802-06424A5CF04B}" dt="2023-02-26T15:57:43.307" v="54" actId="20577"/>
        <pc:sldMkLst>
          <pc:docMk/>
          <pc:sldMk cId="0" sldId="257"/>
        </pc:sldMkLst>
        <pc:spChg chg="add del">
          <ac:chgData name="Simon Parker" userId="d0d90ed22a84351a" providerId="LiveId" clId="{11FBF311-18F9-0D45-9802-06424A5CF04B}" dt="2023-02-26T15:56:33.741" v="42" actId="478"/>
          <ac:spMkLst>
            <pc:docMk/>
            <pc:sldMk cId="0" sldId="257"/>
            <ac:spMk id="3" creationId="{2C5851E6-293D-8198-1DB8-B71921787051}"/>
          </ac:spMkLst>
        </pc:spChg>
        <pc:spChg chg="mod">
          <ac:chgData name="Simon Parker" userId="d0d90ed22a84351a" providerId="LiveId" clId="{11FBF311-18F9-0D45-9802-06424A5CF04B}" dt="2023-02-26T15:57:43.307" v="54" actId="20577"/>
          <ac:spMkLst>
            <pc:docMk/>
            <pc:sldMk cId="0" sldId="257"/>
            <ac:spMk id="4102" creationId="{6014E09F-F9ED-43D1-0381-9E004D1323BB}"/>
          </ac:spMkLst>
        </pc:spChg>
        <pc:picChg chg="del">
          <ac:chgData name="Simon Parker" userId="d0d90ed22a84351a" providerId="LiveId" clId="{11FBF311-18F9-0D45-9802-06424A5CF04B}" dt="2023-02-26T15:56:12.464" v="40" actId="478"/>
          <ac:picMkLst>
            <pc:docMk/>
            <pc:sldMk cId="0" sldId="257"/>
            <ac:picMk id="2" creationId="{FEFDC544-79D7-9607-7C29-5E8AF5919E38}"/>
          </ac:picMkLst>
        </pc:picChg>
        <pc:picChg chg="add mod">
          <ac:chgData name="Simon Parker" userId="d0d90ed22a84351a" providerId="LiveId" clId="{11FBF311-18F9-0D45-9802-06424A5CF04B}" dt="2023-02-26T15:56:54.546" v="44" actId="1076"/>
          <ac:picMkLst>
            <pc:docMk/>
            <pc:sldMk cId="0" sldId="257"/>
            <ac:picMk id="1028" creationId="{D03F55F0-84D5-CD80-45CB-C60C0E2C8D2D}"/>
          </ac:picMkLst>
        </pc:picChg>
      </pc:sldChg>
      <pc:sldChg chg="addSp delSp modSp add del mod">
        <pc:chgData name="Simon Parker" userId="d0d90ed22a84351a" providerId="LiveId" clId="{11FBF311-18F9-0D45-9802-06424A5CF04B}" dt="2023-02-26T16:11:44.600" v="436" actId="20577"/>
        <pc:sldMkLst>
          <pc:docMk/>
          <pc:sldMk cId="1741222273" sldId="259"/>
        </pc:sldMkLst>
        <pc:spChg chg="mod">
          <ac:chgData name="Simon Parker" userId="d0d90ed22a84351a" providerId="LiveId" clId="{11FBF311-18F9-0D45-9802-06424A5CF04B}" dt="2023-02-26T16:06:25.371" v="58" actId="20577"/>
          <ac:spMkLst>
            <pc:docMk/>
            <pc:sldMk cId="1741222273" sldId="259"/>
            <ac:spMk id="4098" creationId="{80DD4FF9-BBA2-ED47-9710-B70ED4F3F7D3}"/>
          </ac:spMkLst>
        </pc:spChg>
        <pc:spChg chg="mod">
          <ac:chgData name="Simon Parker" userId="d0d90ed22a84351a" providerId="LiveId" clId="{11FBF311-18F9-0D45-9802-06424A5CF04B}" dt="2023-02-26T16:11:44.600" v="436" actId="20577"/>
          <ac:spMkLst>
            <pc:docMk/>
            <pc:sldMk cId="1741222273" sldId="259"/>
            <ac:spMk id="4102" creationId="{6014E09F-F9ED-43D1-0381-9E004D1323BB}"/>
          </ac:spMkLst>
        </pc:spChg>
        <pc:picChg chg="del">
          <ac:chgData name="Simon Parker" userId="d0d90ed22a84351a" providerId="LiveId" clId="{11FBF311-18F9-0D45-9802-06424A5CF04B}" dt="2023-02-26T16:06:21.846" v="56" actId="478"/>
          <ac:picMkLst>
            <pc:docMk/>
            <pc:sldMk cId="1741222273" sldId="259"/>
            <ac:picMk id="1028" creationId="{D03F55F0-84D5-CD80-45CB-C60C0E2C8D2D}"/>
          </ac:picMkLst>
        </pc:picChg>
        <pc:picChg chg="add mod">
          <ac:chgData name="Simon Parker" userId="d0d90ed22a84351a" providerId="LiveId" clId="{11FBF311-18F9-0D45-9802-06424A5CF04B}" dt="2023-02-26T16:09:56.367" v="260" actId="1076"/>
          <ac:picMkLst>
            <pc:docMk/>
            <pc:sldMk cId="1741222273" sldId="259"/>
            <ac:picMk id="3074" creationId="{F1814779-3B83-CE57-7397-77BEE27A99A8}"/>
          </ac:picMkLst>
        </pc:picChg>
      </pc:sldChg>
      <pc:sldChg chg="del">
        <pc:chgData name="Simon Parker" userId="d0d90ed22a84351a" providerId="LiveId" clId="{11FBF311-18F9-0D45-9802-06424A5CF04B}" dt="2023-02-26T15:56:02.358" v="30" actId="2696"/>
        <pc:sldMkLst>
          <pc:docMk/>
          <pc:sldMk cId="0" sldId="260"/>
        </pc:sldMkLst>
      </pc:sldChg>
      <pc:sldChg chg="del">
        <pc:chgData name="Simon Parker" userId="d0d90ed22a84351a" providerId="LiveId" clId="{11FBF311-18F9-0D45-9802-06424A5CF04B}" dt="2023-02-26T15:56:02.761" v="31" actId="2696"/>
        <pc:sldMkLst>
          <pc:docMk/>
          <pc:sldMk cId="3127789104" sldId="261"/>
        </pc:sldMkLst>
      </pc:sldChg>
      <pc:sldChg chg="del">
        <pc:chgData name="Simon Parker" userId="d0d90ed22a84351a" providerId="LiveId" clId="{11FBF311-18F9-0D45-9802-06424A5CF04B}" dt="2023-02-26T15:56:03.162" v="32" actId="2696"/>
        <pc:sldMkLst>
          <pc:docMk/>
          <pc:sldMk cId="1202486058" sldId="262"/>
        </pc:sldMkLst>
      </pc:sldChg>
      <pc:sldChg chg="del">
        <pc:chgData name="Simon Parker" userId="d0d90ed22a84351a" providerId="LiveId" clId="{11FBF311-18F9-0D45-9802-06424A5CF04B}" dt="2023-02-26T15:56:03.557" v="33" actId="2696"/>
        <pc:sldMkLst>
          <pc:docMk/>
          <pc:sldMk cId="1774243822" sldId="263"/>
        </pc:sldMkLst>
      </pc:sldChg>
      <pc:sldChg chg="del">
        <pc:chgData name="Simon Parker" userId="d0d90ed22a84351a" providerId="LiveId" clId="{11FBF311-18F9-0D45-9802-06424A5CF04B}" dt="2023-02-26T15:56:03.898" v="34" actId="2696"/>
        <pc:sldMkLst>
          <pc:docMk/>
          <pc:sldMk cId="3203983584" sldId="264"/>
        </pc:sldMkLst>
      </pc:sldChg>
      <pc:sldChg chg="del">
        <pc:chgData name="Simon Parker" userId="d0d90ed22a84351a" providerId="LiveId" clId="{11FBF311-18F9-0D45-9802-06424A5CF04B}" dt="2023-02-26T15:56:04.250" v="35" actId="2696"/>
        <pc:sldMkLst>
          <pc:docMk/>
          <pc:sldMk cId="4013397624" sldId="265"/>
        </pc:sldMkLst>
      </pc:sldChg>
      <pc:sldChg chg="del">
        <pc:chgData name="Simon Parker" userId="d0d90ed22a84351a" providerId="LiveId" clId="{11FBF311-18F9-0D45-9802-06424A5CF04B}" dt="2023-02-26T15:56:04.615" v="36" actId="2696"/>
        <pc:sldMkLst>
          <pc:docMk/>
          <pc:sldMk cId="2315339981" sldId="266"/>
        </pc:sldMkLst>
      </pc:sldChg>
      <pc:sldChg chg="del">
        <pc:chgData name="Simon Parker" userId="d0d90ed22a84351a" providerId="LiveId" clId="{11FBF311-18F9-0D45-9802-06424A5CF04B}" dt="2023-02-26T15:56:04.960" v="37" actId="2696"/>
        <pc:sldMkLst>
          <pc:docMk/>
          <pc:sldMk cId="270230473" sldId="267"/>
        </pc:sldMkLst>
      </pc:sldChg>
      <pc:sldChg chg="del">
        <pc:chgData name="Simon Parker" userId="d0d90ed22a84351a" providerId="LiveId" clId="{11FBF311-18F9-0D45-9802-06424A5CF04B}" dt="2023-02-26T15:56:05.302" v="38" actId="2696"/>
        <pc:sldMkLst>
          <pc:docMk/>
          <pc:sldMk cId="1678041659" sldId="268"/>
        </pc:sldMkLst>
      </pc:sldChg>
      <pc:sldChg chg="del">
        <pc:chgData name="Simon Parker" userId="d0d90ed22a84351a" providerId="LiveId" clId="{11FBF311-18F9-0D45-9802-06424A5CF04B}" dt="2023-02-26T15:56:05.777" v="39" actId="2696"/>
        <pc:sldMkLst>
          <pc:docMk/>
          <pc:sldMk cId="633763055"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18/03/2023</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18/03/2023</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18/03/2023</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18/03/2023</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18/03/2023</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18/03/2023</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18/03/2023</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18/03/2023</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18/03/2023</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18/03/2023</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18/03/2023</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18/03/2023</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a:extLst>
              <a:ext uri="{FF2B5EF4-FFF2-40B4-BE49-F238E27FC236}">
                <a16:creationId xmlns:a16="http://schemas.microsoft.com/office/drawing/2014/main" id="{CECC4F85-8956-8917-1565-C33B7265BF77}"/>
              </a:ext>
            </a:extLst>
          </p:cNvPr>
          <p:cNvSpPr txBox="1">
            <a:spLocks noChangeArrowheads="1"/>
          </p:cNvSpPr>
          <p:nvPr/>
        </p:nvSpPr>
        <p:spPr bwMode="auto">
          <a:xfrm>
            <a:off x="1062038" y="2811463"/>
            <a:ext cx="4656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a:solidFill>
                  <a:srgbClr val="6D102F"/>
                </a:solidFill>
              </a:rPr>
              <a:t>Global Hand Teaching Programme</a:t>
            </a:r>
          </a:p>
        </p:txBody>
      </p:sp>
      <p:pic>
        <p:nvPicPr>
          <p:cNvPr id="14338" name="Picture 8">
            <a:extLst>
              <a:ext uri="{FF2B5EF4-FFF2-40B4-BE49-F238E27FC236}">
                <a16:creationId xmlns:a16="http://schemas.microsoft.com/office/drawing/2014/main" id="{A1F6D9FD-58F6-C514-C348-CA63DB63B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9">
            <a:extLst>
              <a:ext uri="{FF2B5EF4-FFF2-40B4-BE49-F238E27FC236}">
                <a16:creationId xmlns:a16="http://schemas.microsoft.com/office/drawing/2014/main" id="{D379298C-2832-C528-55BD-45AFEF439621}"/>
              </a:ext>
            </a:extLst>
          </p:cNvPr>
          <p:cNvSpPr txBox="1">
            <a:spLocks noChangeArrowheads="1"/>
          </p:cNvSpPr>
          <p:nvPr/>
        </p:nvSpPr>
        <p:spPr bwMode="auto">
          <a:xfrm>
            <a:off x="1062038" y="4338638"/>
            <a:ext cx="7767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575958"/>
                </a:solidFill>
              </a:rPr>
              <a:t>Module 2.2</a:t>
            </a:r>
          </a:p>
          <a:p>
            <a:pPr eaLnBrk="1" hangingPunct="1">
              <a:lnSpc>
                <a:spcPct val="100000"/>
              </a:lnSpc>
              <a:spcBef>
                <a:spcPct val="0"/>
              </a:spcBef>
              <a:buFontTx/>
              <a:buNone/>
            </a:pPr>
            <a:r>
              <a:rPr lang="en-GB" altLang="en-US" sz="2000" b="1" dirty="0">
                <a:solidFill>
                  <a:srgbClr val="575958"/>
                </a:solidFill>
              </a:rPr>
              <a:t>Flexor tendon repair</a:t>
            </a:r>
          </a:p>
          <a:p>
            <a:pPr eaLnBrk="1" hangingPunct="1">
              <a:lnSpc>
                <a:spcPct val="100000"/>
              </a:lnSpc>
              <a:spcBef>
                <a:spcPct val="0"/>
              </a:spcBef>
              <a:buFontTx/>
              <a:buNone/>
            </a:pPr>
            <a:endParaRPr lang="en-GB" altLang="en-US" sz="2000" b="1" dirty="0">
              <a:solidFill>
                <a:srgbClr val="575958"/>
              </a:solidFill>
            </a:endParaRPr>
          </a:p>
          <a:p>
            <a:pPr eaLnBrk="1" hangingPunct="1">
              <a:lnSpc>
                <a:spcPct val="100000"/>
              </a:lnSpc>
              <a:spcBef>
                <a:spcPct val="0"/>
              </a:spcBef>
              <a:buFontTx/>
              <a:buNone/>
            </a:pPr>
            <a:r>
              <a:rPr lang="en-GB" altLang="en-US" sz="2000" dirty="0">
                <a:solidFill>
                  <a:srgbClr val="575958"/>
                </a:solidFill>
              </a:rPr>
              <a:t>Cases</a:t>
            </a:r>
          </a:p>
        </p:txBody>
      </p:sp>
      <p:pic>
        <p:nvPicPr>
          <p:cNvPr id="14340" name="Picture 10">
            <a:extLst>
              <a:ext uri="{FF2B5EF4-FFF2-40B4-BE49-F238E27FC236}">
                <a16:creationId xmlns:a16="http://schemas.microsoft.com/office/drawing/2014/main" id="{B97DCCB1-6B78-27FD-3A5E-4D30D0E10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289" y="2507404"/>
            <a:ext cx="4656137" cy="30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863128"/>
            <a:ext cx="54657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2000" dirty="0">
                <a:solidFill>
                  <a:srgbClr val="575958"/>
                </a:solidFill>
              </a:rPr>
              <a:t>A 19 year old boy presents with a laceration on the right palm from a knife attach which was 1 hour ago.</a:t>
            </a:r>
          </a:p>
          <a:p>
            <a:pPr eaLnBrk="1" hangingPunct="1">
              <a:buFont typeface="Arial" panose="020B0604020202020204" pitchFamily="34" charset="0"/>
              <a:buChar char="•"/>
            </a:pPr>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Describe the injury you see?</a:t>
            </a:r>
            <a:endParaRPr lang="en-GB" dirty="0">
              <a:solidFill>
                <a:srgbClr val="000000"/>
              </a:solidFill>
            </a:endParaRPr>
          </a:p>
          <a:p>
            <a:pPr algn="just" rtl="0" fontAlgn="base">
              <a:buFont typeface="+mj-lt"/>
              <a:buAutoNum type="arabicPeriod"/>
            </a:pPr>
            <a:endParaRPr lang="en-GB" sz="1800" b="0" i="0" dirty="0">
              <a:solidFill>
                <a:srgbClr val="000000"/>
              </a:solidFill>
              <a:effectLst/>
              <a:latin typeface="Calibri" panose="020F0502020204030204" pitchFamily="34" charset="0"/>
            </a:endParaRPr>
          </a:p>
          <a:p>
            <a:pPr algn="just" rtl="0" fontAlgn="base">
              <a:buFont typeface="+mj-lt"/>
              <a:buAutoNum type="arabicPeriod" startAt="2"/>
            </a:pPr>
            <a:r>
              <a:rPr lang="en-GB" sz="1800" b="1" i="0" dirty="0">
                <a:solidFill>
                  <a:srgbClr val="000000"/>
                </a:solidFill>
                <a:effectLst/>
                <a:latin typeface="Calibri" panose="020F0502020204030204" pitchFamily="34" charset="0"/>
              </a:rPr>
              <a:t>How will you manage this condition?</a:t>
            </a:r>
            <a:r>
              <a:rPr lang="en-GB" sz="1800" b="0" i="0" dirty="0">
                <a:solidFill>
                  <a:srgbClr val="000000"/>
                </a:solidFill>
                <a:effectLst/>
                <a:latin typeface="Calibri" panose="020F0502020204030204" pitchFamily="34" charset="0"/>
              </a:rPr>
              <a:t> </a:t>
            </a:r>
          </a:p>
          <a:p>
            <a:pPr algn="just" rtl="0" fontAlgn="base">
              <a:buFont typeface="+mj-lt"/>
              <a:buAutoNum type="arabicPeriod" startAt="2"/>
            </a:pPr>
            <a:endParaRPr lang="en-GB" sz="1800" b="0" i="0" dirty="0">
              <a:solidFill>
                <a:srgbClr val="000000"/>
              </a:solidFill>
              <a:effectLst/>
              <a:latin typeface="Calibri" panose="020F0502020204030204" pitchFamily="34" charset="0"/>
            </a:endParaRPr>
          </a:p>
          <a:p>
            <a:pPr algn="just" rtl="0" fontAlgn="base">
              <a:buFont typeface="+mj-lt"/>
              <a:buAutoNum type="arabicPeriod" startAt="3"/>
            </a:pPr>
            <a:r>
              <a:rPr lang="en-GB" sz="1800" b="1" i="0" dirty="0">
                <a:solidFill>
                  <a:srgbClr val="000000"/>
                </a:solidFill>
                <a:effectLst/>
                <a:latin typeface="Calibri" panose="020F0502020204030204" pitchFamily="34" charset="0"/>
              </a:rPr>
              <a:t>On exploration you find that both FDS and FDP tendons have been divided just proximal to the A1 pulley. What zone of injury is this and how will you go about your repair?</a:t>
            </a:r>
          </a:p>
          <a:p>
            <a:pPr algn="just" rtl="0" fontAlgn="base">
              <a:buFont typeface="+mj-lt"/>
              <a:buAutoNum type="arabicPeriod" startAt="3"/>
            </a:pPr>
            <a:endParaRPr lang="en-GB" sz="1800" b="0" i="0" dirty="0">
              <a:solidFill>
                <a:srgbClr val="000000"/>
              </a:solidFill>
              <a:effectLst/>
              <a:latin typeface="Calibri" panose="020F0502020204030204" pitchFamily="34" charset="0"/>
            </a:endParaRPr>
          </a:p>
          <a:p>
            <a:pPr algn="just" rtl="0" fontAlgn="base">
              <a:buFont typeface="+mj-lt"/>
              <a:buAutoNum type="arabicPeriod" startAt="4"/>
            </a:pPr>
            <a:r>
              <a:rPr lang="en-GB" sz="1800" b="1" i="0" dirty="0">
                <a:solidFill>
                  <a:srgbClr val="000000"/>
                </a:solidFill>
                <a:effectLst/>
                <a:latin typeface="Calibri" panose="020F0502020204030204" pitchFamily="34" charset="0"/>
              </a:rPr>
              <a:t>How will you rehabilitate the patient after repair?</a:t>
            </a:r>
            <a:endParaRPr lang="en-GB" sz="1800" b="0"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1028" name="Picture 4">
            <a:extLst>
              <a:ext uri="{FF2B5EF4-FFF2-40B4-BE49-F238E27FC236}">
                <a16:creationId xmlns:a16="http://schemas.microsoft.com/office/drawing/2014/main" id="{D03F55F0-84D5-CD80-45CB-C60C0E2C8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1770063"/>
            <a:ext cx="4965700" cy="372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501883"/>
            <a:ext cx="54657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2000" dirty="0">
                <a:solidFill>
                  <a:srgbClr val="575958"/>
                </a:solidFill>
              </a:rPr>
              <a:t>Your next patient is a 40 year old chef who slipped cutting vegetables, plunging the knife into his little finger at the level of the PIPJ.</a:t>
            </a:r>
          </a:p>
          <a:p>
            <a:pPr eaLnBrk="1" hangingPunct="1">
              <a:buFont typeface="Arial" panose="020B0604020202020204" pitchFamily="34" charset="0"/>
              <a:buChar char="•"/>
            </a:pPr>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Describe the injury you see?</a:t>
            </a:r>
            <a:endParaRPr lang="en-GB" dirty="0">
              <a:solidFill>
                <a:srgbClr val="000000"/>
              </a:solidFill>
            </a:endParaRPr>
          </a:p>
          <a:p>
            <a:pPr algn="just" rtl="0" fontAlgn="base">
              <a:buFont typeface="+mj-lt"/>
              <a:buAutoNum type="arabicPeriod"/>
            </a:pPr>
            <a:endParaRPr lang="en-GB" sz="1800" b="0" i="0" dirty="0">
              <a:solidFill>
                <a:srgbClr val="000000"/>
              </a:solidFill>
              <a:effectLst/>
              <a:latin typeface="Calibri" panose="020F0502020204030204" pitchFamily="34" charset="0"/>
            </a:endParaRPr>
          </a:p>
          <a:p>
            <a:pPr algn="just" rtl="0" fontAlgn="base">
              <a:buFont typeface="+mj-lt"/>
              <a:buAutoNum type="arabicPeriod" startAt="2"/>
            </a:pPr>
            <a:r>
              <a:rPr lang="en-GB" b="1" dirty="0">
                <a:solidFill>
                  <a:srgbClr val="000000"/>
                </a:solidFill>
              </a:rPr>
              <a:t>What structures are at risk and how do you examine them</a:t>
            </a:r>
            <a:r>
              <a:rPr lang="en-GB" sz="1800" b="1" i="0" dirty="0">
                <a:solidFill>
                  <a:srgbClr val="000000"/>
                </a:solidFill>
                <a:effectLst/>
                <a:latin typeface="Calibri" panose="020F0502020204030204" pitchFamily="34" charset="0"/>
              </a:rPr>
              <a:t>?</a:t>
            </a:r>
            <a:r>
              <a:rPr lang="en-GB" sz="1800" b="0" i="0" dirty="0">
                <a:solidFill>
                  <a:srgbClr val="000000"/>
                </a:solidFill>
                <a:effectLst/>
                <a:latin typeface="Calibri" panose="020F0502020204030204" pitchFamily="34" charset="0"/>
              </a:rPr>
              <a:t> </a:t>
            </a:r>
          </a:p>
          <a:p>
            <a:pPr marL="0" indent="0" algn="just" rtl="0" fontAlgn="base"/>
            <a:endParaRPr lang="en-GB" sz="1800" b="0" i="0" dirty="0">
              <a:solidFill>
                <a:srgbClr val="000000"/>
              </a:solidFill>
              <a:effectLst/>
              <a:latin typeface="Calibri" panose="020F0502020204030204" pitchFamily="34" charset="0"/>
            </a:endParaRPr>
          </a:p>
          <a:p>
            <a:pPr algn="just" rtl="0" fontAlgn="base">
              <a:buFont typeface="+mj-lt"/>
              <a:buAutoNum type="arabicPeriod" startAt="4"/>
            </a:pPr>
            <a:r>
              <a:rPr lang="en-GB" sz="1800" b="1" i="0" dirty="0">
                <a:solidFill>
                  <a:srgbClr val="000000"/>
                </a:solidFill>
                <a:effectLst/>
                <a:latin typeface="Calibri" panose="020F0502020204030204" pitchFamily="34" charset="0"/>
              </a:rPr>
              <a:t>What zone is a flexor tendon injury likely to be in? Does the position of the finger at time of injury make any difference?</a:t>
            </a:r>
          </a:p>
          <a:p>
            <a:pPr algn="just" rtl="0" fontAlgn="base">
              <a:buFont typeface="+mj-lt"/>
              <a:buAutoNum type="arabicPeriod" startAt="4"/>
            </a:pPr>
            <a:endParaRPr lang="en-GB" b="1" dirty="0">
              <a:solidFill>
                <a:srgbClr val="000000"/>
              </a:solidFill>
            </a:endParaRPr>
          </a:p>
          <a:p>
            <a:pPr algn="just" rtl="0" fontAlgn="base">
              <a:buFont typeface="+mj-lt"/>
              <a:buAutoNum type="arabicPeriod" startAt="4"/>
            </a:pPr>
            <a:r>
              <a:rPr lang="en-GB" sz="1800" b="1" i="0" dirty="0">
                <a:solidFill>
                  <a:srgbClr val="000000"/>
                </a:solidFill>
                <a:effectLst/>
                <a:latin typeface="Calibri" panose="020F0502020204030204" pitchFamily="34" charset="0"/>
              </a:rPr>
              <a:t>Discuss techniques and controversies of flexor tendon repair. In this zone.</a:t>
            </a:r>
          </a:p>
          <a:p>
            <a:pPr algn="just" rtl="0" fontAlgn="base">
              <a:buFont typeface="+mj-lt"/>
              <a:buAutoNum type="arabicPeriod" startAt="4"/>
            </a:pPr>
            <a:endParaRPr lang="en-GB" b="1" dirty="0">
              <a:solidFill>
                <a:srgbClr val="000000"/>
              </a:solidFill>
            </a:endParaRPr>
          </a:p>
          <a:p>
            <a:pPr algn="just" rtl="0" fontAlgn="base">
              <a:buFont typeface="+mj-lt"/>
              <a:buAutoNum type="arabicPeriod" startAt="4"/>
            </a:pPr>
            <a:endParaRPr lang="en-GB" sz="1800" b="0"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1026" name="Picture 2" descr="Zone II Flexor Tendon Injury – ScienceOpen">
            <a:extLst>
              <a:ext uri="{FF2B5EF4-FFF2-40B4-BE49-F238E27FC236}">
                <a16:creationId xmlns:a16="http://schemas.microsoft.com/office/drawing/2014/main" id="{FB983BC4-9D89-2D85-79D7-603F0499D7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35"/>
          <a:stretch/>
        </p:blipFill>
        <p:spPr bwMode="auto">
          <a:xfrm>
            <a:off x="8148108" y="1834885"/>
            <a:ext cx="3197755" cy="356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3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863128"/>
            <a:ext cx="5465763"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2000" dirty="0">
                <a:solidFill>
                  <a:srgbClr val="575958"/>
                </a:solidFill>
              </a:rPr>
              <a:t>A patient presents 1 year after FDP repair of the right middle finger, complaining of weak grip and difficulty flexing the adjacent fingers.</a:t>
            </a:r>
          </a:p>
          <a:p>
            <a:pPr eaLnBrk="1" hangingPunct="1">
              <a:buFont typeface="Arial" panose="020B0604020202020204" pitchFamily="34" charset="0"/>
              <a:buChar char="•"/>
            </a:pPr>
            <a:endParaRPr lang="en-GB" altLang="en-US" sz="2000" dirty="0">
              <a:solidFill>
                <a:srgbClr val="575958"/>
              </a:solidFill>
            </a:endParaRPr>
          </a:p>
          <a:p>
            <a:pPr algn="just" rtl="0" fontAlgn="base">
              <a:buFont typeface="+mj-lt"/>
              <a:buAutoNum type="arabicPeriod"/>
            </a:pPr>
            <a:r>
              <a:rPr lang="en-GB" b="1" dirty="0">
                <a:solidFill>
                  <a:srgbClr val="000000"/>
                </a:solidFill>
              </a:rPr>
              <a:t>Describe what you see.</a:t>
            </a:r>
            <a:endParaRPr lang="en-GB" dirty="0">
              <a:solidFill>
                <a:srgbClr val="000000"/>
              </a:solidFill>
            </a:endParaRPr>
          </a:p>
          <a:p>
            <a:pPr algn="just" rtl="0" fontAlgn="base">
              <a:buFont typeface="+mj-lt"/>
              <a:buAutoNum type="arabicPeriod"/>
            </a:pPr>
            <a:endParaRPr lang="en-GB" sz="1800" b="0" i="0" dirty="0">
              <a:solidFill>
                <a:srgbClr val="000000"/>
              </a:solidFill>
              <a:effectLst/>
              <a:latin typeface="Calibri" panose="020F0502020204030204" pitchFamily="34" charset="0"/>
            </a:endParaRPr>
          </a:p>
          <a:p>
            <a:pPr algn="just" rtl="0" fontAlgn="base">
              <a:buFont typeface="+mj-lt"/>
              <a:buAutoNum type="arabicPeriod" startAt="2"/>
            </a:pPr>
            <a:r>
              <a:rPr lang="en-GB" b="1" dirty="0">
                <a:solidFill>
                  <a:srgbClr val="000000"/>
                </a:solidFill>
              </a:rPr>
              <a:t>What is this phenomenon called?</a:t>
            </a:r>
          </a:p>
          <a:p>
            <a:pPr algn="just" rtl="0" fontAlgn="base">
              <a:buFont typeface="+mj-lt"/>
              <a:buAutoNum type="arabicPeriod" startAt="2"/>
            </a:pPr>
            <a:endParaRPr lang="en-GB" sz="1800" b="1" i="0" dirty="0">
              <a:solidFill>
                <a:srgbClr val="000000"/>
              </a:solidFill>
              <a:effectLst/>
              <a:latin typeface="Calibri" panose="020F0502020204030204" pitchFamily="34" charset="0"/>
            </a:endParaRPr>
          </a:p>
          <a:p>
            <a:pPr algn="just" rtl="0" fontAlgn="base">
              <a:buFont typeface="+mj-lt"/>
              <a:buAutoNum type="arabicPeriod" startAt="2"/>
            </a:pPr>
            <a:r>
              <a:rPr lang="en-GB" b="1" dirty="0">
                <a:solidFill>
                  <a:srgbClr val="000000"/>
                </a:solidFill>
              </a:rPr>
              <a:t>Why does it occur?</a:t>
            </a:r>
          </a:p>
          <a:p>
            <a:pPr algn="just" rtl="0" fontAlgn="base">
              <a:buFont typeface="+mj-lt"/>
              <a:buAutoNum type="arabicPeriod" startAt="2"/>
            </a:pPr>
            <a:endParaRPr lang="en-GB" sz="1800" b="1" i="0" dirty="0">
              <a:solidFill>
                <a:srgbClr val="000000"/>
              </a:solidFill>
              <a:effectLst/>
              <a:latin typeface="Calibri" panose="020F0502020204030204" pitchFamily="34" charset="0"/>
            </a:endParaRPr>
          </a:p>
          <a:p>
            <a:pPr algn="just" rtl="0" fontAlgn="base">
              <a:buFont typeface="+mj-lt"/>
              <a:buAutoNum type="arabicPeriod" startAt="2"/>
            </a:pPr>
            <a:r>
              <a:rPr lang="en-GB" b="1" dirty="0">
                <a:solidFill>
                  <a:srgbClr val="000000"/>
                </a:solidFill>
              </a:rPr>
              <a:t>What treatment options may be considered?</a:t>
            </a:r>
            <a:endParaRPr lang="en-GB" sz="1800" b="0"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3074" name="Picture 2">
            <a:extLst>
              <a:ext uri="{FF2B5EF4-FFF2-40B4-BE49-F238E27FC236}">
                <a16:creationId xmlns:a16="http://schemas.microsoft.com/office/drawing/2014/main" id="{F1814779-3B83-CE57-7397-77BEE27A99A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56" b="90000" l="1442" r="97641">
                        <a14:foregroundMark x1="5374" y1="21556" x2="6553" y2="21778"/>
                        <a14:foregroundMark x1="1442" y1="22000" x2="1835" y2="23556"/>
                        <a14:foregroundMark x1="32372" y1="9556" x2="35256" y2="12444"/>
                        <a14:foregroundMark x1="65138" y1="86667" x2="64613" y2="49111"/>
                        <a14:foregroundMark x1="64613" y1="49111" x2="70904" y2="44000"/>
                        <a14:foregroundMark x1="70904" y1="44000" x2="77720" y2="43333"/>
                        <a14:foregroundMark x1="77720" y1="43333" x2="79554" y2="55333"/>
                        <a14:foregroundMark x1="79554" y1="55333" x2="76933" y2="66222"/>
                        <a14:foregroundMark x1="76933" y1="66222" x2="76147" y2="78000"/>
                        <a14:foregroundMark x1="76147" y1="78000" x2="90826" y2="54889"/>
                        <a14:foregroundMark x1="90826" y1="54889" x2="92661" y2="43333"/>
                        <a14:foregroundMark x1="92661" y1="43333" x2="95806" y2="34889"/>
                        <a14:foregroundMark x1="72215" y1="39778" x2="78244" y2="36000"/>
                        <a14:foregroundMark x1="78244" y1="36000" x2="83748" y2="47111"/>
                        <a14:foregroundMark x1="82438" y1="37556" x2="78506" y2="33111"/>
                        <a14:foregroundMark x1="81782" y1="34000" x2="81782" y2="34000"/>
                        <a14:foregroundMark x1="81782" y1="33556" x2="81782" y2="33556"/>
                        <a14:foregroundMark x1="97641" y1="32889" x2="97641" y2="32889"/>
                        <a14:foregroundMark x1="82569" y1="42000" x2="82569" y2="40222"/>
                        <a14:foregroundMark x1="76671" y1="29333" x2="76671" y2="29333"/>
                        <a14:foregroundMark x1="70249" y1="30667" x2="70249" y2="30667"/>
                        <a14:foregroundMark x1="63958" y1="32889" x2="63958" y2="32889"/>
                        <a14:foregroundMark x1="81258" y1="32222" x2="81258" y2="32222"/>
                        <a14:foregroundMark x1="79030" y1="30667" x2="79030" y2="30667"/>
                      </a14:backgroundRemoval>
                    </a14:imgEffect>
                  </a14:imgLayer>
                </a14:imgProps>
              </a:ext>
              <a:ext uri="{28A0092B-C50C-407E-A947-70E740481C1C}">
                <a14:useLocalDpi xmlns:a14="http://schemas.microsoft.com/office/drawing/2010/main" val="0"/>
              </a:ext>
            </a:extLst>
          </a:blip>
          <a:srcRect/>
          <a:stretch>
            <a:fillRect/>
          </a:stretch>
        </p:blipFill>
        <p:spPr bwMode="auto">
          <a:xfrm>
            <a:off x="6055764" y="1975840"/>
            <a:ext cx="6001300" cy="35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22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2791822"/>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C0E291-5D08-DCF0-04C6-EB20B99B3929}"/>
              </a:ext>
            </a:extLst>
          </p:cNvPr>
          <p:cNvSpPr txBox="1"/>
          <p:nvPr/>
        </p:nvSpPr>
        <p:spPr>
          <a:xfrm>
            <a:off x="1062038" y="4037107"/>
            <a:ext cx="6096000" cy="646331"/>
          </a:xfrm>
          <a:prstGeom prst="rect">
            <a:avLst/>
          </a:prstGeom>
          <a:noFill/>
        </p:spPr>
        <p:txBody>
          <a:bodyPr wrap="square">
            <a:spAutoFit/>
          </a:bodyPr>
          <a:lstStyle/>
          <a:p>
            <a:pPr algn="l" rtl="0" fontAlgn="base"/>
            <a:r>
              <a:rPr lang="en-GB" b="1" i="0" u="none" strike="noStrike" dirty="0">
                <a:solidFill>
                  <a:srgbClr val="6D102F"/>
                </a:solidFill>
                <a:effectLst/>
                <a:latin typeface="Calibri" panose="020F0502020204030204" pitchFamily="34" charset="0"/>
              </a:rPr>
              <a:t>For further information please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1" i="0" u="none" strike="noStrike" dirty="0">
                <a:solidFill>
                  <a:srgbClr val="6D102F"/>
                </a:solidFill>
                <a:effectLst/>
                <a:latin typeface="Calibri" panose="020F0502020204030204" pitchFamily="34" charset="0"/>
              </a:rPr>
              <a:t>get in touch via the channels below:</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258</Words>
  <Application>Microsoft Macintosh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Simon Parker</cp:lastModifiedBy>
  <cp:revision>12</cp:revision>
  <dcterms:modified xsi:type="dcterms:W3CDTF">2023-03-18T17:53:51Z</dcterms:modified>
  <cp:category/>
</cp:coreProperties>
</file>