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7"/>
  </p:notesMasterIdLst>
  <p:sldIdLst>
    <p:sldId id="260" r:id="rId2"/>
    <p:sldId id="257" r:id="rId3"/>
    <p:sldId id="259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3EE58-1FB0-4B4D-83CA-B547F68FDF1A}" v="29" dt="2023-03-18T17:33:08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45"/>
  </p:normalViewPr>
  <p:slideViewPr>
    <p:cSldViewPr snapToGrid="0" snapToObjects="1">
      <p:cViewPr>
        <p:scale>
          <a:sx n="110" d="100"/>
          <a:sy n="110" d="100"/>
        </p:scale>
        <p:origin x="73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arker" userId="d0d90ed22a84351a" providerId="LiveId" clId="{C4DA1E31-1204-5E46-BAA7-5CEF8C444538}"/>
    <pc:docChg chg="custSel modSld">
      <pc:chgData name="Simon Parker" userId="d0d90ed22a84351a" providerId="LiveId" clId="{C4DA1E31-1204-5E46-BAA7-5CEF8C444538}" dt="2023-02-26T16:36:02.798" v="934" actId="20577"/>
      <pc:docMkLst>
        <pc:docMk/>
      </pc:docMkLst>
      <pc:sldChg chg="modSp mod">
        <pc:chgData name="Simon Parker" userId="d0d90ed22a84351a" providerId="LiveId" clId="{C4DA1E31-1204-5E46-BAA7-5CEF8C444538}" dt="2023-02-26T16:15:59.369" v="36" actId="20577"/>
        <pc:sldMkLst>
          <pc:docMk/>
          <pc:sldMk cId="0" sldId="256"/>
        </pc:sldMkLst>
        <pc:spChg chg="mod">
          <ac:chgData name="Simon Parker" userId="d0d90ed22a84351a" providerId="LiveId" clId="{C4DA1E31-1204-5E46-BAA7-5CEF8C444538}" dt="2023-02-26T16:15:59.369" v="36" actId="20577"/>
          <ac:spMkLst>
            <pc:docMk/>
            <pc:sldMk cId="0" sldId="256"/>
            <ac:spMk id="3074" creationId="{D5604528-182A-7D2C-9933-E4AB3C3495B5}"/>
          </ac:spMkLst>
        </pc:spChg>
      </pc:sldChg>
      <pc:sldChg chg="addSp delSp modSp mod">
        <pc:chgData name="Simon Parker" userId="d0d90ed22a84351a" providerId="LiveId" clId="{C4DA1E31-1204-5E46-BAA7-5CEF8C444538}" dt="2023-02-26T16:25:21.063" v="652" actId="20577"/>
        <pc:sldMkLst>
          <pc:docMk/>
          <pc:sldMk cId="0" sldId="257"/>
        </pc:sldMkLst>
        <pc:spChg chg="mod">
          <ac:chgData name="Simon Parker" userId="d0d90ed22a84351a" providerId="LiveId" clId="{C4DA1E31-1204-5E46-BAA7-5CEF8C444538}" dt="2023-02-26T16:25:21.063" v="652" actId="20577"/>
          <ac:spMkLst>
            <pc:docMk/>
            <pc:sldMk cId="0" sldId="257"/>
            <ac:spMk id="4102" creationId="{6014E09F-F9ED-43D1-0381-9E004D1323BB}"/>
          </ac:spMkLst>
        </pc:spChg>
        <pc:picChg chg="add mod">
          <ac:chgData name="Simon Parker" userId="d0d90ed22a84351a" providerId="LiveId" clId="{C4DA1E31-1204-5E46-BAA7-5CEF8C444538}" dt="2023-02-26T16:17:59.473" v="41" actId="1076"/>
          <ac:picMkLst>
            <pc:docMk/>
            <pc:sldMk cId="0" sldId="257"/>
            <ac:picMk id="1026" creationId="{0197BD95-2A8C-0CAE-AB31-53D34ACDAF37}"/>
          </ac:picMkLst>
        </pc:picChg>
        <pc:picChg chg="del">
          <ac:chgData name="Simon Parker" userId="d0d90ed22a84351a" providerId="LiveId" clId="{C4DA1E31-1204-5E46-BAA7-5CEF8C444538}" dt="2023-02-26T16:17:51.486" v="37" actId="478"/>
          <ac:picMkLst>
            <pc:docMk/>
            <pc:sldMk cId="0" sldId="257"/>
            <ac:picMk id="1028" creationId="{D03F55F0-84D5-CD80-45CB-C60C0E2C8D2D}"/>
          </ac:picMkLst>
        </pc:picChg>
      </pc:sldChg>
      <pc:sldChg chg="addSp delSp modSp mod">
        <pc:chgData name="Simon Parker" userId="d0d90ed22a84351a" providerId="LiveId" clId="{C4DA1E31-1204-5E46-BAA7-5CEF8C444538}" dt="2023-02-26T16:36:02.798" v="934" actId="20577"/>
        <pc:sldMkLst>
          <pc:docMk/>
          <pc:sldMk cId="1741222273" sldId="259"/>
        </pc:sldMkLst>
        <pc:spChg chg="mod">
          <ac:chgData name="Simon Parker" userId="d0d90ed22a84351a" providerId="LiveId" clId="{C4DA1E31-1204-5E46-BAA7-5CEF8C444538}" dt="2023-02-26T16:36:02.798" v="934" actId="20577"/>
          <ac:spMkLst>
            <pc:docMk/>
            <pc:sldMk cId="1741222273" sldId="259"/>
            <ac:spMk id="4102" creationId="{6014E09F-F9ED-43D1-0381-9E004D1323BB}"/>
          </ac:spMkLst>
        </pc:spChg>
        <pc:picChg chg="add mod">
          <ac:chgData name="Simon Parker" userId="d0d90ed22a84351a" providerId="LiveId" clId="{C4DA1E31-1204-5E46-BAA7-5CEF8C444538}" dt="2023-02-26T16:33:45.176" v="866" actId="1076"/>
          <ac:picMkLst>
            <pc:docMk/>
            <pc:sldMk cId="1741222273" sldId="259"/>
            <ac:picMk id="2050" creationId="{6A09FF9A-97AF-C51E-C7FF-AE43574DA4A6}"/>
          </ac:picMkLst>
        </pc:picChg>
        <pc:picChg chg="add mod">
          <ac:chgData name="Simon Parker" userId="d0d90ed22a84351a" providerId="LiveId" clId="{C4DA1E31-1204-5E46-BAA7-5CEF8C444538}" dt="2023-02-26T16:33:48.458" v="867" actId="1076"/>
          <ac:picMkLst>
            <pc:docMk/>
            <pc:sldMk cId="1741222273" sldId="259"/>
            <ac:picMk id="2052" creationId="{C87198D4-57C5-EA7C-B2AC-0E63DA064CB3}"/>
          </ac:picMkLst>
        </pc:picChg>
        <pc:picChg chg="del">
          <ac:chgData name="Simon Parker" userId="d0d90ed22a84351a" providerId="LiveId" clId="{C4DA1E31-1204-5E46-BAA7-5CEF8C444538}" dt="2023-02-26T16:29:58.991" v="653" actId="478"/>
          <ac:picMkLst>
            <pc:docMk/>
            <pc:sldMk cId="1741222273" sldId="259"/>
            <ac:picMk id="3074" creationId="{F1814779-3B83-CE57-7397-77BEE27A99A8}"/>
          </ac:picMkLst>
        </pc:picChg>
      </pc:sldChg>
    </pc:docChg>
  </pc:docChgLst>
  <pc:docChgLst>
    <pc:chgData name="Simon Parker" userId="d0d90ed22a84351a" providerId="LiveId" clId="{0443970B-FFDC-CA43-B661-64002C3AA3AF}"/>
    <pc:docChg chg="modSld">
      <pc:chgData name="Simon Parker" userId="d0d90ed22a84351a" providerId="LiveId" clId="{0443970B-FFDC-CA43-B661-64002C3AA3AF}" dt="2022-12-20T12:21:37.788" v="118" actId="14100"/>
      <pc:docMkLst>
        <pc:docMk/>
      </pc:docMkLst>
      <pc:sldChg chg="addSp delSp modSp mod">
        <pc:chgData name="Simon Parker" userId="d0d90ed22a84351a" providerId="LiveId" clId="{0443970B-FFDC-CA43-B661-64002C3AA3AF}" dt="2022-12-20T12:21:37.788" v="118" actId="14100"/>
        <pc:sldMkLst>
          <pc:docMk/>
          <pc:sldMk cId="0" sldId="256"/>
        </pc:sldMkLst>
        <pc:spChg chg="add mod">
          <ac:chgData name="Simon Parker" userId="d0d90ed22a84351a" providerId="LiveId" clId="{0443970B-FFDC-CA43-B661-64002C3AA3AF}" dt="2022-12-20T12:21:37.788" v="118" actId="14100"/>
          <ac:spMkLst>
            <pc:docMk/>
            <pc:sldMk cId="0" sldId="256"/>
            <ac:spMk id="2" creationId="{1159C9F3-5EA2-57DE-8598-26CE29C060C4}"/>
          </ac:spMkLst>
        </pc:spChg>
        <pc:spChg chg="mod">
          <ac:chgData name="Simon Parker" userId="d0d90ed22a84351a" providerId="LiveId" clId="{0443970B-FFDC-CA43-B661-64002C3AA3AF}" dt="2022-12-20T12:15:02.908" v="86" actId="1076"/>
          <ac:spMkLst>
            <pc:docMk/>
            <pc:sldMk cId="0" sldId="256"/>
            <ac:spMk id="3074" creationId="{D5604528-182A-7D2C-9933-E4AB3C3495B5}"/>
          </ac:spMkLst>
        </pc:spChg>
        <pc:spChg chg="mod">
          <ac:chgData name="Simon Parker" userId="d0d90ed22a84351a" providerId="LiveId" clId="{0443970B-FFDC-CA43-B661-64002C3AA3AF}" dt="2022-12-20T12:15:02.908" v="86" actId="1076"/>
          <ac:spMkLst>
            <pc:docMk/>
            <pc:sldMk cId="0" sldId="256"/>
            <ac:spMk id="3076" creationId="{0DACD0F8-83AA-4144-8FFE-B738A2B2AC82}"/>
          </ac:spMkLst>
        </pc:spChg>
        <pc:spChg chg="del">
          <ac:chgData name="Simon Parker" userId="d0d90ed22a84351a" providerId="LiveId" clId="{0443970B-FFDC-CA43-B661-64002C3AA3AF}" dt="2022-12-20T12:14:53.171" v="85" actId="478"/>
          <ac:spMkLst>
            <pc:docMk/>
            <pc:sldMk cId="0" sldId="256"/>
            <ac:spMk id="3078" creationId="{0012C5BF-D351-9DE6-847C-E8050A283BE1}"/>
          </ac:spMkLst>
        </pc:spChg>
        <pc:picChg chg="mod">
          <ac:chgData name="Simon Parker" userId="d0d90ed22a84351a" providerId="LiveId" clId="{0443970B-FFDC-CA43-B661-64002C3AA3AF}" dt="2022-12-20T12:15:02.908" v="86" actId="1076"/>
          <ac:picMkLst>
            <pc:docMk/>
            <pc:sldMk cId="0" sldId="256"/>
            <ac:picMk id="3077" creationId="{7293A9D5-F4AD-5CFA-C27D-9D91E3F63703}"/>
          </ac:picMkLst>
        </pc:picChg>
      </pc:sldChg>
      <pc:sldChg chg="addSp delSp modSp mod">
        <pc:chgData name="Simon Parker" userId="d0d90ed22a84351a" providerId="LiveId" clId="{0443970B-FFDC-CA43-B661-64002C3AA3AF}" dt="2022-12-20T12:19:55.015" v="116" actId="14100"/>
        <pc:sldMkLst>
          <pc:docMk/>
          <pc:sldMk cId="0" sldId="258"/>
        </pc:sldMkLst>
        <pc:spChg chg="add del mod">
          <ac:chgData name="Simon Parker" userId="d0d90ed22a84351a" providerId="LiveId" clId="{0443970B-FFDC-CA43-B661-64002C3AA3AF}" dt="2022-12-20T12:15:27.959" v="99" actId="20577"/>
          <ac:spMkLst>
            <pc:docMk/>
            <pc:sldMk cId="0" sldId="258"/>
            <ac:spMk id="7171" creationId="{A9F4C774-0FD2-C226-4724-608B826894CC}"/>
          </ac:spMkLst>
        </pc:spChg>
        <pc:picChg chg="add del">
          <ac:chgData name="Simon Parker" userId="d0d90ed22a84351a" providerId="LiveId" clId="{0443970B-FFDC-CA43-B661-64002C3AA3AF}" dt="2022-12-20T12:16:29.534" v="101" actId="478"/>
          <ac:picMkLst>
            <pc:docMk/>
            <pc:sldMk cId="0" sldId="258"/>
            <ac:picMk id="1026" creationId="{9B5CE1E1-FEB6-DA7A-9075-F11B7A962316}"/>
          </ac:picMkLst>
        </pc:picChg>
        <pc:picChg chg="add del mod">
          <ac:chgData name="Simon Parker" userId="d0d90ed22a84351a" providerId="LiveId" clId="{0443970B-FFDC-CA43-B661-64002C3AA3AF}" dt="2022-12-20T12:18:25.114" v="107" actId="478"/>
          <ac:picMkLst>
            <pc:docMk/>
            <pc:sldMk cId="0" sldId="258"/>
            <ac:picMk id="1028" creationId="{F7889D9B-172B-E871-2087-3464CB003860}"/>
          </ac:picMkLst>
        </pc:picChg>
        <pc:picChg chg="add mod">
          <ac:chgData name="Simon Parker" userId="d0d90ed22a84351a" providerId="LiveId" clId="{0443970B-FFDC-CA43-B661-64002C3AA3AF}" dt="2022-12-20T12:19:55.015" v="116" actId="14100"/>
          <ac:picMkLst>
            <pc:docMk/>
            <pc:sldMk cId="0" sldId="258"/>
            <ac:picMk id="1030" creationId="{520B1E0C-A7BC-D57B-57BD-2921463CD284}"/>
          </ac:picMkLst>
        </pc:picChg>
      </pc:sldChg>
      <pc:sldChg chg="modSp">
        <pc:chgData name="Simon Parker" userId="d0d90ed22a84351a" providerId="LiveId" clId="{0443970B-FFDC-CA43-B661-64002C3AA3AF}" dt="2022-12-20T12:04:36.320" v="38" actId="732"/>
        <pc:sldMkLst>
          <pc:docMk/>
          <pc:sldMk cId="0" sldId="260"/>
        </pc:sldMkLst>
        <pc:picChg chg="mod">
          <ac:chgData name="Simon Parker" userId="d0d90ed22a84351a" providerId="LiveId" clId="{0443970B-FFDC-CA43-B661-64002C3AA3AF}" dt="2022-12-20T12:04:36.320" v="38" actId="732"/>
          <ac:picMkLst>
            <pc:docMk/>
            <pc:sldMk cId="0" sldId="260"/>
            <ac:picMk id="2" creationId="{E65338DC-C604-3381-B413-201AAFB41466}"/>
          </ac:picMkLst>
        </pc:picChg>
      </pc:sldChg>
    </pc:docChg>
  </pc:docChgLst>
  <pc:docChgLst>
    <pc:chgData name="Simon Parker" userId="d0d90ed22a84351a" providerId="LiveId" clId="{11FBF311-18F9-0D45-9802-06424A5CF04B}"/>
    <pc:docChg chg="custSel addSld delSld modSld">
      <pc:chgData name="Simon Parker" userId="d0d90ed22a84351a" providerId="LiveId" clId="{11FBF311-18F9-0D45-9802-06424A5CF04B}" dt="2023-02-26T16:13:04.423" v="438" actId="20577"/>
      <pc:docMkLst>
        <pc:docMk/>
      </pc:docMkLst>
      <pc:sldChg chg="modSp mod">
        <pc:chgData name="Simon Parker" userId="d0d90ed22a84351a" providerId="LiveId" clId="{11FBF311-18F9-0D45-9802-06424A5CF04B}" dt="2023-02-26T16:13:04.423" v="438" actId="20577"/>
        <pc:sldMkLst>
          <pc:docMk/>
          <pc:sldMk cId="0" sldId="256"/>
        </pc:sldMkLst>
        <pc:spChg chg="mod">
          <ac:chgData name="Simon Parker" userId="d0d90ed22a84351a" providerId="LiveId" clId="{11FBF311-18F9-0D45-9802-06424A5CF04B}" dt="2023-02-26T16:13:04.423" v="438" actId="20577"/>
          <ac:spMkLst>
            <pc:docMk/>
            <pc:sldMk cId="0" sldId="256"/>
            <ac:spMk id="3074" creationId="{D5604528-182A-7D2C-9933-E4AB3C3495B5}"/>
          </ac:spMkLst>
        </pc:spChg>
      </pc:sldChg>
      <pc:sldChg chg="addSp delSp modSp mod">
        <pc:chgData name="Simon Parker" userId="d0d90ed22a84351a" providerId="LiveId" clId="{11FBF311-18F9-0D45-9802-06424A5CF04B}" dt="2023-02-26T15:57:43.307" v="54" actId="20577"/>
        <pc:sldMkLst>
          <pc:docMk/>
          <pc:sldMk cId="0" sldId="257"/>
        </pc:sldMkLst>
        <pc:spChg chg="add del">
          <ac:chgData name="Simon Parker" userId="d0d90ed22a84351a" providerId="LiveId" clId="{11FBF311-18F9-0D45-9802-06424A5CF04B}" dt="2023-02-26T15:56:33.741" v="42" actId="478"/>
          <ac:spMkLst>
            <pc:docMk/>
            <pc:sldMk cId="0" sldId="257"/>
            <ac:spMk id="3" creationId="{2C5851E6-293D-8198-1DB8-B71921787051}"/>
          </ac:spMkLst>
        </pc:spChg>
        <pc:spChg chg="mod">
          <ac:chgData name="Simon Parker" userId="d0d90ed22a84351a" providerId="LiveId" clId="{11FBF311-18F9-0D45-9802-06424A5CF04B}" dt="2023-02-26T15:57:43.307" v="54" actId="20577"/>
          <ac:spMkLst>
            <pc:docMk/>
            <pc:sldMk cId="0" sldId="257"/>
            <ac:spMk id="4102" creationId="{6014E09F-F9ED-43D1-0381-9E004D1323BB}"/>
          </ac:spMkLst>
        </pc:spChg>
        <pc:picChg chg="del">
          <ac:chgData name="Simon Parker" userId="d0d90ed22a84351a" providerId="LiveId" clId="{11FBF311-18F9-0D45-9802-06424A5CF04B}" dt="2023-02-26T15:56:12.464" v="40" actId="478"/>
          <ac:picMkLst>
            <pc:docMk/>
            <pc:sldMk cId="0" sldId="257"/>
            <ac:picMk id="2" creationId="{FEFDC544-79D7-9607-7C29-5E8AF5919E38}"/>
          </ac:picMkLst>
        </pc:picChg>
        <pc:picChg chg="add mod">
          <ac:chgData name="Simon Parker" userId="d0d90ed22a84351a" providerId="LiveId" clId="{11FBF311-18F9-0D45-9802-06424A5CF04B}" dt="2023-02-26T15:56:54.546" v="44" actId="1076"/>
          <ac:picMkLst>
            <pc:docMk/>
            <pc:sldMk cId="0" sldId="257"/>
            <ac:picMk id="1028" creationId="{D03F55F0-84D5-CD80-45CB-C60C0E2C8D2D}"/>
          </ac:picMkLst>
        </pc:picChg>
      </pc:sldChg>
      <pc:sldChg chg="addSp delSp modSp add del mod">
        <pc:chgData name="Simon Parker" userId="d0d90ed22a84351a" providerId="LiveId" clId="{11FBF311-18F9-0D45-9802-06424A5CF04B}" dt="2023-02-26T16:11:44.600" v="436" actId="20577"/>
        <pc:sldMkLst>
          <pc:docMk/>
          <pc:sldMk cId="1741222273" sldId="259"/>
        </pc:sldMkLst>
        <pc:spChg chg="mod">
          <ac:chgData name="Simon Parker" userId="d0d90ed22a84351a" providerId="LiveId" clId="{11FBF311-18F9-0D45-9802-06424A5CF04B}" dt="2023-02-26T16:06:25.371" v="58" actId="20577"/>
          <ac:spMkLst>
            <pc:docMk/>
            <pc:sldMk cId="1741222273" sldId="259"/>
            <ac:spMk id="4098" creationId="{80DD4FF9-BBA2-ED47-9710-B70ED4F3F7D3}"/>
          </ac:spMkLst>
        </pc:spChg>
        <pc:spChg chg="mod">
          <ac:chgData name="Simon Parker" userId="d0d90ed22a84351a" providerId="LiveId" clId="{11FBF311-18F9-0D45-9802-06424A5CF04B}" dt="2023-02-26T16:11:44.600" v="436" actId="20577"/>
          <ac:spMkLst>
            <pc:docMk/>
            <pc:sldMk cId="1741222273" sldId="259"/>
            <ac:spMk id="4102" creationId="{6014E09F-F9ED-43D1-0381-9E004D1323BB}"/>
          </ac:spMkLst>
        </pc:spChg>
        <pc:picChg chg="del">
          <ac:chgData name="Simon Parker" userId="d0d90ed22a84351a" providerId="LiveId" clId="{11FBF311-18F9-0D45-9802-06424A5CF04B}" dt="2023-02-26T16:06:21.846" v="56" actId="478"/>
          <ac:picMkLst>
            <pc:docMk/>
            <pc:sldMk cId="1741222273" sldId="259"/>
            <ac:picMk id="1028" creationId="{D03F55F0-84D5-CD80-45CB-C60C0E2C8D2D}"/>
          </ac:picMkLst>
        </pc:picChg>
        <pc:picChg chg="add mod">
          <ac:chgData name="Simon Parker" userId="d0d90ed22a84351a" providerId="LiveId" clId="{11FBF311-18F9-0D45-9802-06424A5CF04B}" dt="2023-02-26T16:09:56.367" v="260" actId="1076"/>
          <ac:picMkLst>
            <pc:docMk/>
            <pc:sldMk cId="1741222273" sldId="259"/>
            <ac:picMk id="3074" creationId="{F1814779-3B83-CE57-7397-77BEE27A99A8}"/>
          </ac:picMkLst>
        </pc:picChg>
      </pc:sldChg>
      <pc:sldChg chg="del">
        <pc:chgData name="Simon Parker" userId="d0d90ed22a84351a" providerId="LiveId" clId="{11FBF311-18F9-0D45-9802-06424A5CF04B}" dt="2023-02-26T15:56:02.358" v="30" actId="2696"/>
        <pc:sldMkLst>
          <pc:docMk/>
          <pc:sldMk cId="0" sldId="260"/>
        </pc:sldMkLst>
      </pc:sldChg>
      <pc:sldChg chg="del">
        <pc:chgData name="Simon Parker" userId="d0d90ed22a84351a" providerId="LiveId" clId="{11FBF311-18F9-0D45-9802-06424A5CF04B}" dt="2023-02-26T15:56:02.761" v="31" actId="2696"/>
        <pc:sldMkLst>
          <pc:docMk/>
          <pc:sldMk cId="3127789104" sldId="261"/>
        </pc:sldMkLst>
      </pc:sldChg>
      <pc:sldChg chg="del">
        <pc:chgData name="Simon Parker" userId="d0d90ed22a84351a" providerId="LiveId" clId="{11FBF311-18F9-0D45-9802-06424A5CF04B}" dt="2023-02-26T15:56:03.162" v="32" actId="2696"/>
        <pc:sldMkLst>
          <pc:docMk/>
          <pc:sldMk cId="1202486058" sldId="262"/>
        </pc:sldMkLst>
      </pc:sldChg>
      <pc:sldChg chg="del">
        <pc:chgData name="Simon Parker" userId="d0d90ed22a84351a" providerId="LiveId" clId="{11FBF311-18F9-0D45-9802-06424A5CF04B}" dt="2023-02-26T15:56:03.557" v="33" actId="2696"/>
        <pc:sldMkLst>
          <pc:docMk/>
          <pc:sldMk cId="1774243822" sldId="263"/>
        </pc:sldMkLst>
      </pc:sldChg>
      <pc:sldChg chg="del">
        <pc:chgData name="Simon Parker" userId="d0d90ed22a84351a" providerId="LiveId" clId="{11FBF311-18F9-0D45-9802-06424A5CF04B}" dt="2023-02-26T15:56:03.898" v="34" actId="2696"/>
        <pc:sldMkLst>
          <pc:docMk/>
          <pc:sldMk cId="3203983584" sldId="264"/>
        </pc:sldMkLst>
      </pc:sldChg>
      <pc:sldChg chg="del">
        <pc:chgData name="Simon Parker" userId="d0d90ed22a84351a" providerId="LiveId" clId="{11FBF311-18F9-0D45-9802-06424A5CF04B}" dt="2023-02-26T15:56:04.250" v="35" actId="2696"/>
        <pc:sldMkLst>
          <pc:docMk/>
          <pc:sldMk cId="4013397624" sldId="265"/>
        </pc:sldMkLst>
      </pc:sldChg>
      <pc:sldChg chg="del">
        <pc:chgData name="Simon Parker" userId="d0d90ed22a84351a" providerId="LiveId" clId="{11FBF311-18F9-0D45-9802-06424A5CF04B}" dt="2023-02-26T15:56:04.615" v="36" actId="2696"/>
        <pc:sldMkLst>
          <pc:docMk/>
          <pc:sldMk cId="2315339981" sldId="266"/>
        </pc:sldMkLst>
      </pc:sldChg>
      <pc:sldChg chg="del">
        <pc:chgData name="Simon Parker" userId="d0d90ed22a84351a" providerId="LiveId" clId="{11FBF311-18F9-0D45-9802-06424A5CF04B}" dt="2023-02-26T15:56:04.960" v="37" actId="2696"/>
        <pc:sldMkLst>
          <pc:docMk/>
          <pc:sldMk cId="270230473" sldId="267"/>
        </pc:sldMkLst>
      </pc:sldChg>
      <pc:sldChg chg="del">
        <pc:chgData name="Simon Parker" userId="d0d90ed22a84351a" providerId="LiveId" clId="{11FBF311-18F9-0D45-9802-06424A5CF04B}" dt="2023-02-26T15:56:05.302" v="38" actId="2696"/>
        <pc:sldMkLst>
          <pc:docMk/>
          <pc:sldMk cId="1678041659" sldId="268"/>
        </pc:sldMkLst>
      </pc:sldChg>
      <pc:sldChg chg="del">
        <pc:chgData name="Simon Parker" userId="d0d90ed22a84351a" providerId="LiveId" clId="{11FBF311-18F9-0D45-9802-06424A5CF04B}" dt="2023-02-26T15:56:05.777" v="39" actId="2696"/>
        <pc:sldMkLst>
          <pc:docMk/>
          <pc:sldMk cId="633763055" sldId="269"/>
        </pc:sldMkLst>
      </pc:sldChg>
    </pc:docChg>
  </pc:docChgLst>
  <pc:docChgLst>
    <pc:chgData name="Simon Parker" userId="d0d90ed22a84351a" providerId="LiveId" clId="{B3C3EE58-1FB0-4B4D-83CA-B547F68FDF1A}"/>
    <pc:docChg chg="undo custSel addSld delSld modSld">
      <pc:chgData name="Simon Parker" userId="d0d90ed22a84351a" providerId="LiveId" clId="{B3C3EE58-1FB0-4B4D-83CA-B547F68FDF1A}" dt="2023-03-18T17:36:15.627" v="715" actId="20577"/>
      <pc:docMkLst>
        <pc:docMk/>
      </pc:docMkLst>
      <pc:sldChg chg="modSp del mod">
        <pc:chgData name="Simon Parker" userId="d0d90ed22a84351a" providerId="LiveId" clId="{B3C3EE58-1FB0-4B4D-83CA-B547F68FDF1A}" dt="2023-03-18T17:01:35.955" v="53" actId="2696"/>
        <pc:sldMkLst>
          <pc:docMk/>
          <pc:sldMk cId="0" sldId="256"/>
        </pc:sldMkLst>
        <pc:spChg chg="mod">
          <ac:chgData name="Simon Parker" userId="d0d90ed22a84351a" providerId="LiveId" clId="{B3C3EE58-1FB0-4B4D-83CA-B547F68FDF1A}" dt="2023-03-18T16:52:59.827" v="4" actId="404"/>
          <ac:spMkLst>
            <pc:docMk/>
            <pc:sldMk cId="0" sldId="256"/>
            <ac:spMk id="3074" creationId="{D5604528-182A-7D2C-9933-E4AB3C3495B5}"/>
          </ac:spMkLst>
        </pc:spChg>
      </pc:sldChg>
      <pc:sldChg chg="modSp mod">
        <pc:chgData name="Simon Parker" userId="d0d90ed22a84351a" providerId="LiveId" clId="{B3C3EE58-1FB0-4B4D-83CA-B547F68FDF1A}" dt="2023-03-18T17:12:59.089" v="57" actId="20577"/>
        <pc:sldMkLst>
          <pc:docMk/>
          <pc:sldMk cId="0" sldId="257"/>
        </pc:sldMkLst>
        <pc:spChg chg="mod">
          <ac:chgData name="Simon Parker" userId="d0d90ed22a84351a" providerId="LiveId" clId="{B3C3EE58-1FB0-4B4D-83CA-B547F68FDF1A}" dt="2023-03-18T17:12:59.089" v="57" actId="20577"/>
          <ac:spMkLst>
            <pc:docMk/>
            <pc:sldMk cId="0" sldId="257"/>
            <ac:spMk id="4102" creationId="{6014E09F-F9ED-43D1-0381-9E004D1323BB}"/>
          </ac:spMkLst>
        </pc:spChg>
      </pc:sldChg>
      <pc:sldChg chg="addSp delSp modSp mod">
        <pc:chgData name="Simon Parker" userId="d0d90ed22a84351a" providerId="LiveId" clId="{B3C3EE58-1FB0-4B4D-83CA-B547F68FDF1A}" dt="2023-03-18T16:59:25.499" v="25" actId="1076"/>
        <pc:sldMkLst>
          <pc:docMk/>
          <pc:sldMk cId="0" sldId="258"/>
        </pc:sldMkLst>
        <pc:spChg chg="add del mod">
          <ac:chgData name="Simon Parker" userId="d0d90ed22a84351a" providerId="LiveId" clId="{B3C3EE58-1FB0-4B4D-83CA-B547F68FDF1A}" dt="2023-03-18T16:59:11.049" v="20" actId="22"/>
          <ac:spMkLst>
            <pc:docMk/>
            <pc:sldMk cId="0" sldId="258"/>
            <ac:spMk id="3" creationId="{A9B57065-B1E9-39F7-3569-18A02765A7D9}"/>
          </ac:spMkLst>
        </pc:spChg>
        <pc:spChg chg="add del">
          <ac:chgData name="Simon Parker" userId="d0d90ed22a84351a" providerId="LiveId" clId="{B3C3EE58-1FB0-4B4D-83CA-B547F68FDF1A}" dt="2023-03-18T16:59:09.087" v="17" actId="22"/>
          <ac:spMkLst>
            <pc:docMk/>
            <pc:sldMk cId="0" sldId="258"/>
            <ac:spMk id="5" creationId="{912DA590-2373-E919-54CB-F6CF85CD055E}"/>
          </ac:spMkLst>
        </pc:spChg>
        <pc:spChg chg="add del mod">
          <ac:chgData name="Simon Parker" userId="d0d90ed22a84351a" providerId="LiveId" clId="{B3C3EE58-1FB0-4B4D-83CA-B547F68FDF1A}" dt="2023-03-18T16:59:08.013" v="15" actId="22"/>
          <ac:spMkLst>
            <pc:docMk/>
            <pc:sldMk cId="0" sldId="258"/>
            <ac:spMk id="7" creationId="{513D0655-FDEB-E677-EDDF-890CD8848227}"/>
          </ac:spMkLst>
        </pc:spChg>
        <pc:spChg chg="add mod">
          <ac:chgData name="Simon Parker" userId="d0d90ed22a84351a" providerId="LiveId" clId="{B3C3EE58-1FB0-4B4D-83CA-B547F68FDF1A}" dt="2023-03-18T16:59:25.499" v="25" actId="1076"/>
          <ac:spMkLst>
            <pc:docMk/>
            <pc:sldMk cId="0" sldId="258"/>
            <ac:spMk id="9" creationId="{3AC0E291-5D08-DCF0-04C6-EB20B99B3929}"/>
          </ac:spMkLst>
        </pc:spChg>
        <pc:spChg chg="add del mod">
          <ac:chgData name="Simon Parker" userId="d0d90ed22a84351a" providerId="LiveId" clId="{B3C3EE58-1FB0-4B4D-83CA-B547F68FDF1A}" dt="2023-03-18T16:59:20.367" v="23" actId="1076"/>
          <ac:spMkLst>
            <pc:docMk/>
            <pc:sldMk cId="0" sldId="258"/>
            <ac:spMk id="7171" creationId="{A9F4C774-0FD2-C226-4724-608B826894CC}"/>
          </ac:spMkLst>
        </pc:spChg>
        <pc:picChg chg="add del">
          <ac:chgData name="Simon Parker" userId="d0d90ed22a84351a" providerId="LiveId" clId="{B3C3EE58-1FB0-4B4D-83CA-B547F68FDF1A}" dt="2023-03-18T16:59:11.750" v="21" actId="478"/>
          <ac:picMkLst>
            <pc:docMk/>
            <pc:sldMk cId="0" sldId="258"/>
            <ac:picMk id="1030" creationId="{520B1E0C-A7BC-D57B-57BD-2921463CD284}"/>
          </ac:picMkLst>
        </pc:picChg>
      </pc:sldChg>
      <pc:sldChg chg="delSp modSp add mod">
        <pc:chgData name="Simon Parker" userId="d0d90ed22a84351a" providerId="LiveId" clId="{B3C3EE58-1FB0-4B4D-83CA-B547F68FDF1A}" dt="2023-03-18T17:01:26.304" v="52" actId="14100"/>
        <pc:sldMkLst>
          <pc:docMk/>
          <pc:sldMk cId="0" sldId="260"/>
        </pc:sldMkLst>
        <pc:spChg chg="mod">
          <ac:chgData name="Simon Parker" userId="d0d90ed22a84351a" providerId="LiveId" clId="{B3C3EE58-1FB0-4B4D-83CA-B547F68FDF1A}" dt="2023-03-18T17:00:56.469" v="46" actId="20577"/>
          <ac:spMkLst>
            <pc:docMk/>
            <pc:sldMk cId="0" sldId="260"/>
            <ac:spMk id="14339" creationId="{D379298C-2832-C528-55BD-45AFEF439621}"/>
          </ac:spMkLst>
        </pc:spChg>
        <pc:spChg chg="del">
          <ac:chgData name="Simon Parker" userId="d0d90ed22a84351a" providerId="LiveId" clId="{B3C3EE58-1FB0-4B4D-83CA-B547F68FDF1A}" dt="2023-03-18T17:01:01.433" v="47" actId="478"/>
          <ac:spMkLst>
            <pc:docMk/>
            <pc:sldMk cId="0" sldId="260"/>
            <ac:spMk id="14341" creationId="{5F179157-2E84-4A4B-9463-19F24CEB3EEB}"/>
          </ac:spMkLst>
        </pc:spChg>
        <pc:picChg chg="mod">
          <ac:chgData name="Simon Parker" userId="d0d90ed22a84351a" providerId="LiveId" clId="{B3C3EE58-1FB0-4B4D-83CA-B547F68FDF1A}" dt="2023-03-18T17:01:26.304" v="52" actId="14100"/>
          <ac:picMkLst>
            <pc:docMk/>
            <pc:sldMk cId="0" sldId="260"/>
            <ac:picMk id="14340" creationId="{B97DCCB1-6B78-27FD-3A5E-4D30D0E102CE}"/>
          </ac:picMkLst>
        </pc:picChg>
      </pc:sldChg>
      <pc:sldChg chg="addSp delSp modSp add mod">
        <pc:chgData name="Simon Parker" userId="d0d90ed22a84351a" providerId="LiveId" clId="{B3C3EE58-1FB0-4B4D-83CA-B547F68FDF1A}" dt="2023-03-18T17:36:15.627" v="715" actId="20577"/>
        <pc:sldMkLst>
          <pc:docMk/>
          <pc:sldMk cId="197098135" sldId="261"/>
        </pc:sldMkLst>
        <pc:spChg chg="mod">
          <ac:chgData name="Simon Parker" userId="d0d90ed22a84351a" providerId="LiveId" clId="{B3C3EE58-1FB0-4B4D-83CA-B547F68FDF1A}" dt="2023-03-18T17:36:15.627" v="715" actId="20577"/>
          <ac:spMkLst>
            <pc:docMk/>
            <pc:sldMk cId="197098135" sldId="261"/>
            <ac:spMk id="4098" creationId="{80DD4FF9-BBA2-ED47-9710-B70ED4F3F7D3}"/>
          </ac:spMkLst>
        </pc:spChg>
        <pc:spChg chg="mod">
          <ac:chgData name="Simon Parker" userId="d0d90ed22a84351a" providerId="LiveId" clId="{B3C3EE58-1FB0-4B4D-83CA-B547F68FDF1A}" dt="2023-03-18T17:33:59.490" v="711" actId="20577"/>
          <ac:spMkLst>
            <pc:docMk/>
            <pc:sldMk cId="197098135" sldId="261"/>
            <ac:spMk id="4102" creationId="{6014E09F-F9ED-43D1-0381-9E004D1323BB}"/>
          </ac:spMkLst>
        </pc:spChg>
        <pc:picChg chg="add mod">
          <ac:chgData name="Simon Parker" userId="d0d90ed22a84351a" providerId="LiveId" clId="{B3C3EE58-1FB0-4B4D-83CA-B547F68FDF1A}" dt="2023-03-18T17:33:08.575" v="618" actId="1076"/>
          <ac:picMkLst>
            <pc:docMk/>
            <pc:sldMk cId="197098135" sldId="261"/>
            <ac:picMk id="1026" creationId="{B31C3295-D8D1-E7B8-4A33-9EE7B7EA4CD0}"/>
          </ac:picMkLst>
        </pc:picChg>
        <pc:picChg chg="del">
          <ac:chgData name="Simon Parker" userId="d0d90ed22a84351a" providerId="LiveId" clId="{B3C3EE58-1FB0-4B4D-83CA-B547F68FDF1A}" dt="2023-03-18T17:26:59.101" v="59" actId="478"/>
          <ac:picMkLst>
            <pc:docMk/>
            <pc:sldMk cId="197098135" sldId="261"/>
            <ac:picMk id="2050" creationId="{6A09FF9A-97AF-C51E-C7FF-AE43574DA4A6}"/>
          </ac:picMkLst>
        </pc:picChg>
        <pc:picChg chg="del">
          <ac:chgData name="Simon Parker" userId="d0d90ed22a84351a" providerId="LiveId" clId="{B3C3EE58-1FB0-4B4D-83CA-B547F68FDF1A}" dt="2023-03-18T17:27:00.343" v="60" actId="478"/>
          <ac:picMkLst>
            <pc:docMk/>
            <pc:sldMk cId="197098135" sldId="261"/>
            <ac:picMk id="2052" creationId="{C87198D4-57C5-EA7C-B2AC-0E63DA064C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18/03/2023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18/03/2023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18/03/2023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18/03/2023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18/03/2023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18/03/2023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>
            <a:extLst>
              <a:ext uri="{FF2B5EF4-FFF2-40B4-BE49-F238E27FC236}">
                <a16:creationId xmlns:a16="http://schemas.microsoft.com/office/drawing/2014/main" id="{CECC4F85-8956-8917-1565-C33B7265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811463"/>
            <a:ext cx="4656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6D102F"/>
                </a:solidFill>
              </a:rPr>
              <a:t>Global Hand Teaching Programme</a:t>
            </a:r>
          </a:p>
        </p:txBody>
      </p:sp>
      <p:pic>
        <p:nvPicPr>
          <p:cNvPr id="14338" name="Picture 8">
            <a:extLst>
              <a:ext uri="{FF2B5EF4-FFF2-40B4-BE49-F238E27FC236}">
                <a16:creationId xmlns:a16="http://schemas.microsoft.com/office/drawing/2014/main" id="{A1F6D9FD-58F6-C514-C348-CA63DB63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>
            <a:extLst>
              <a:ext uri="{FF2B5EF4-FFF2-40B4-BE49-F238E27FC236}">
                <a16:creationId xmlns:a16="http://schemas.microsoft.com/office/drawing/2014/main" id="{D379298C-2832-C528-55BD-45AFEF43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338638"/>
            <a:ext cx="7767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Module 2.1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Tendon anatomy &amp; healing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575958"/>
                </a:solidFill>
              </a:rPr>
              <a:t>CBDs</a:t>
            </a: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B97DCCB1-6B78-27FD-3A5E-4D30D0E1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89" y="2507404"/>
            <a:ext cx="4656137" cy="30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9750"/>
            <a:ext cx="546576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575958"/>
                </a:solidFill>
              </a:rPr>
              <a:t>3 weeks after zone 2 FDP repair of the ring finger, your patient had to return to work as a mechanic as he was losing income. The therapists are concerned that the repair may have failed.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Describe what you see?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stage of healing was he in at 3 weeks?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might the repair have failed?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would you counsel a patient prior to embarking on a flexor tendon repair?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1026" name="Picture 2" descr="Flexor Tendon Repair - Surgical Repair - TeachMeSurgery">
            <a:extLst>
              <a:ext uri="{FF2B5EF4-FFF2-40B4-BE49-F238E27FC236}">
                <a16:creationId xmlns:a16="http://schemas.microsoft.com/office/drawing/2014/main" id="{0197BD95-2A8C-0CAE-AB31-53D34ACDA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38" y="2016712"/>
            <a:ext cx="3623225" cy="319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63128"/>
            <a:ext cx="54657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575958"/>
                </a:solidFill>
              </a:rPr>
              <a:t>Describe the basic structure of a tendon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575958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575958"/>
                </a:solidFill>
              </a:rPr>
              <a:t>What is a tendon composed of?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575958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575958"/>
                </a:solidFill>
              </a:rPr>
              <a:t>Explain what is happening in the various regions of the tendon stress-strain curve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575958"/>
              </a:solidFill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050" name="Picture 2" descr="Tendon Function | What Does a Tendon Do? - Video &amp; Lesson Transcript |  Study.com">
            <a:extLst>
              <a:ext uri="{FF2B5EF4-FFF2-40B4-BE49-F238E27FC236}">
                <a16:creationId xmlns:a16="http://schemas.microsoft.com/office/drawing/2014/main" id="{6A09FF9A-97AF-C51E-C7FF-AE43574D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9" b="94972" l="2000" r="97778">
                        <a14:foregroundMark x1="14222" y1="74302" x2="9111" y2="84358"/>
                        <a14:foregroundMark x1="7111" y1="92737" x2="2444" y2="94972"/>
                        <a14:foregroundMark x1="12889" y1="94972" x2="12889" y2="94972"/>
                        <a14:foregroundMark x1="86444" y1="39106" x2="92889" y2="53073"/>
                        <a14:foregroundMark x1="92889" y1="53073" x2="94444" y2="76536"/>
                        <a14:foregroundMark x1="94444" y1="76536" x2="97778" y2="34078"/>
                        <a14:foregroundMark x1="97778" y1="34078" x2="92000" y2="32402"/>
                        <a14:foregroundMark x1="75778" y1="33520" x2="73111" y2="41899"/>
                        <a14:foregroundMark x1="54667" y1="94972" x2="54667" y2="94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53" y="1102238"/>
            <a:ext cx="5465763" cy="217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87198D4-57C5-EA7C-B2AC-0E63DA06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30" y="3517328"/>
            <a:ext cx="3097389" cy="23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2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54899"/>
            <a:ext cx="577576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A 30 year man sustained an impact to his little finger whilst playing basketball 4 months ago. He initially strapped it himself assuming it would get better, but now presents with difficult extending the PIPJ and flexing the DIPJ.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575958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575958"/>
                </a:solidFill>
              </a:rPr>
              <a:t>Describe the deformity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575958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575958"/>
                </a:solidFill>
              </a:rPr>
              <a:t>What injury is this patient likely to have sustained?</a:t>
            </a:r>
          </a:p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575958"/>
                </a:solidFill>
              </a:rPr>
              <a:t>What “zone” has been affected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575958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575958"/>
                </a:solidFill>
              </a:rPr>
              <a:t>Draw the extensor hood and use this to describe the mechanics of this deformity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575958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575958"/>
              </a:solidFill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1026" name="Picture 2" descr="Boutonniere Deformity - Nonsurgical Option -">
            <a:extLst>
              <a:ext uri="{FF2B5EF4-FFF2-40B4-BE49-F238E27FC236}">
                <a16:creationId xmlns:a16="http://schemas.microsoft.com/office/drawing/2014/main" id="{B31C3295-D8D1-E7B8-4A33-9EE7B7EA4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3974" r="27658" b="1"/>
          <a:stretch/>
        </p:blipFill>
        <p:spPr bwMode="auto">
          <a:xfrm flipH="1">
            <a:off x="6690167" y="2296568"/>
            <a:ext cx="4655696" cy="284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791822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0E291-5D08-DCF0-04C6-EB20B99B3929}"/>
              </a:ext>
            </a:extLst>
          </p:cNvPr>
          <p:cNvSpPr txBox="1"/>
          <p:nvPr/>
        </p:nvSpPr>
        <p:spPr>
          <a:xfrm>
            <a:off x="1062038" y="40371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For further information please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get in touch via the channels below: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226</Words>
  <Application>Microsoft Macintosh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12</cp:revision>
  <dcterms:modified xsi:type="dcterms:W3CDTF">2023-03-18T17:36:24Z</dcterms:modified>
  <cp:category/>
</cp:coreProperties>
</file>